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888" r:id="rId2"/>
    <p:sldId id="421" r:id="rId3"/>
    <p:sldId id="932" r:id="rId4"/>
    <p:sldId id="933" r:id="rId5"/>
    <p:sldId id="934" r:id="rId6"/>
    <p:sldId id="935" r:id="rId7"/>
    <p:sldId id="936" r:id="rId8"/>
    <p:sldId id="937" r:id="rId9"/>
    <p:sldId id="938" r:id="rId10"/>
    <p:sldId id="939" r:id="rId11"/>
    <p:sldId id="940" r:id="rId12"/>
    <p:sldId id="941" r:id="rId13"/>
    <p:sldId id="942" r:id="rId14"/>
    <p:sldId id="943" r:id="rId15"/>
    <p:sldId id="944" r:id="rId16"/>
    <p:sldId id="945" r:id="rId17"/>
    <p:sldId id="947" r:id="rId18"/>
    <p:sldId id="914" r:id="rId19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>
        <p:scale>
          <a:sx n="100" d="100"/>
          <a:sy n="100" d="100"/>
        </p:scale>
        <p:origin x="-1944" y="-9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047750"/>
          </a:xfrm>
        </p:spPr>
        <p:txBody>
          <a:bodyPr/>
          <a:lstStyle/>
          <a:p>
            <a:r>
              <a:rPr lang="zh-CN" altLang="en-US" sz="3200" b="1" dirty="0" smtClean="0"/>
              <a:t>风浪之中，有神同行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徒</a:t>
            </a:r>
            <a:r>
              <a:rPr lang="en-US" altLang="zh-CN" sz="3200" b="1" dirty="0" smtClean="0"/>
              <a:t>27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13-26</a:t>
            </a:r>
            <a:endParaRPr lang="zh-CN" altLang="en-US" sz="3200" b="1" dirty="0"/>
          </a:p>
        </p:txBody>
      </p:sp>
      <p:pic>
        <p:nvPicPr>
          <p:cNvPr id="2" name="Picture 2" descr="E:\2024 证道\风浪之中，有神同行\资料\peaceinstorm-640x3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3950"/>
            <a:ext cx="9144000" cy="401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2</a:t>
            </a:r>
            <a:r>
              <a:rPr lang="zh-CN" altLang="en-US" sz="3600" b="1" dirty="0" smtClean="0"/>
              <a:t>、人生之中，必有风浪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zh-CN" altLang="en-US" sz="3200" b="1" dirty="0" smtClean="0"/>
              <a:t> </a:t>
            </a:r>
            <a:r>
              <a:rPr lang="zh-CN" altLang="en-US" sz="3100" b="1" dirty="0" smtClean="0"/>
              <a:t>林后</a:t>
            </a:r>
            <a:r>
              <a:rPr lang="en-US" altLang="zh-CN" sz="3100" b="1" dirty="0" smtClean="0"/>
              <a:t>11</a:t>
            </a:r>
            <a:r>
              <a:rPr lang="zh-CN" altLang="en-US" sz="3100" b="1" dirty="0" smtClean="0"/>
              <a:t>：</a:t>
            </a:r>
            <a:r>
              <a:rPr lang="en-US" altLang="zh-CN" sz="3100" b="1" dirty="0" smtClean="0"/>
              <a:t>23</a:t>
            </a:r>
            <a:r>
              <a:rPr lang="zh-CN" altLang="en-US" sz="3100" b="1" dirty="0" smtClean="0"/>
              <a:t>他们是基督的仆人吗？我更是。我比他们多受劳苦，多下监牢，受鞭打是过重的，冒死是屡次有的。</a:t>
            </a:r>
            <a:r>
              <a:rPr lang="en-US" altLang="zh-CN" sz="3100" b="1" dirty="0" smtClean="0"/>
              <a:t>24</a:t>
            </a:r>
            <a:r>
              <a:rPr lang="zh-CN" altLang="en-US" sz="3100" b="1" dirty="0" smtClean="0"/>
              <a:t>被犹太人鞭打五次，每次四十，减去一下。</a:t>
            </a:r>
            <a:r>
              <a:rPr lang="en-US" altLang="zh-CN" sz="3100" b="1" dirty="0" smtClean="0"/>
              <a:t>25</a:t>
            </a:r>
            <a:r>
              <a:rPr lang="zh-CN" altLang="en-US" sz="3100" b="1" dirty="0" smtClean="0"/>
              <a:t>被棍打了三次，被石头打了一次，遇着船坏三次，一昼一夜在深海里。</a:t>
            </a:r>
            <a:r>
              <a:rPr lang="en-US" altLang="zh-CN" sz="3100" b="1" dirty="0" smtClean="0"/>
              <a:t>26</a:t>
            </a:r>
            <a:r>
              <a:rPr lang="zh-CN" altLang="en-US" sz="3100" b="1" dirty="0" smtClean="0"/>
              <a:t>又屡次行远路，遭江河的危险，盗贼的危险，同族的危险，外邦人的危险，城里的危险，旷野的危险，海中的危险，假弟兄的危险。</a:t>
            </a:r>
            <a:r>
              <a:rPr lang="en-US" altLang="zh-CN" sz="3100" b="1" dirty="0" smtClean="0"/>
              <a:t>27</a:t>
            </a:r>
            <a:r>
              <a:rPr lang="zh-CN" altLang="en-US" sz="3100" b="1" dirty="0" smtClean="0"/>
              <a:t>受劳碌，受困苦，多次不得睡，又饥又渴，多次不得食。受寒冷，赤身露体。</a:t>
            </a:r>
            <a:endParaRPr lang="en-US" sz="31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提后</a:t>
            </a:r>
            <a:r>
              <a:rPr lang="en-US" sz="3600" b="1" dirty="0" smtClean="0"/>
              <a:t>3:12 </a:t>
            </a:r>
            <a:r>
              <a:rPr lang="zh-CN" altLang="en-US" sz="3600" b="1" dirty="0" smtClean="0"/>
              <a:t>不但如此，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凡立志在基督耶稣里敬虔度日的</a:t>
            </a:r>
            <a:r>
              <a:rPr lang="zh-CN" altLang="en-US" sz="3600" b="1" dirty="0" smtClean="0"/>
              <a:t>，也都要受逼迫。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55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二、风浪之中，虽苦不孤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endParaRPr lang="en-US" sz="3600" dirty="0"/>
          </a:p>
        </p:txBody>
      </p:sp>
      <p:pic>
        <p:nvPicPr>
          <p:cNvPr id="1026" name="Picture 2" descr="C:\Users\tianp\OneDrive\桌面\40813_151901769_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259288"/>
            <a:ext cx="3276600" cy="38842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27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21</a:t>
            </a:r>
            <a:r>
              <a:rPr lang="zh-CN" altLang="en-US" sz="3600" b="1" dirty="0" smtClean="0"/>
              <a:t>众人多日没有吃什么，保罗就出来站在他们中间说，众位，你们本该听我的话，不离开革哩底，免得遭这样的伤损破坏。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22</a:t>
            </a:r>
            <a:r>
              <a:rPr lang="zh-CN" altLang="en-US" sz="3600" b="1" dirty="0" smtClean="0"/>
              <a:t>现在我还劝你们放心。你们的性命，一个也不失丧，惟独失丧这船。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23</a:t>
            </a:r>
            <a:r>
              <a:rPr lang="zh-CN" altLang="en-US" sz="3600" b="1" dirty="0" smtClean="0"/>
              <a:t>因我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所属所事奉的神</a:t>
            </a:r>
            <a:r>
              <a:rPr lang="zh-CN" altLang="en-US" sz="3600" b="1" dirty="0" smtClean="0"/>
              <a:t>，他的使者昨夜站在我旁边说，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24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保罗，不要害怕</a:t>
            </a:r>
            <a:r>
              <a:rPr lang="zh-CN" altLang="en-US" sz="3600" b="1" dirty="0" smtClean="0"/>
              <a:t>，你必定站在该撒面前。并且与你同船的人，神都赐给你了。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徒</a:t>
            </a:r>
            <a:r>
              <a:rPr lang="en-US" sz="3600" b="1" dirty="0" smtClean="0"/>
              <a:t>23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11</a:t>
            </a:r>
            <a:r>
              <a:rPr lang="zh-CN" altLang="en-US" sz="3600" b="1" dirty="0" smtClean="0"/>
              <a:t>放心吧，你怎样在耶路撒冷为我作见证，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也必怎样在罗马为我作见证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徒</a:t>
            </a:r>
            <a:r>
              <a:rPr lang="en-US" altLang="zh-CN" sz="3600" b="1" dirty="0" smtClean="0"/>
              <a:t>27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25</a:t>
            </a:r>
            <a:r>
              <a:rPr lang="zh-CN" altLang="en-US" sz="3600" b="1" dirty="0" smtClean="0"/>
              <a:t>所以众位可以放心，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我信神，他怎样对我说，事情也要怎样成就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54102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三、蒙神搭救，仍担罪责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 </a:t>
            </a:r>
            <a:r>
              <a:rPr lang="en-US" altLang="zh-CN" sz="3600" b="1" dirty="0" smtClean="0"/>
              <a:t>25</a:t>
            </a:r>
            <a:r>
              <a:rPr lang="zh-CN" altLang="en-US" sz="3600" b="1" dirty="0" smtClean="0"/>
              <a:t>所以众位可以放心，我信神，他怎样对我说，事情也要怎样成就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altLang="zh-CN" sz="3600" b="1" dirty="0" smtClean="0"/>
              <a:t>26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只是</a:t>
            </a:r>
            <a:r>
              <a:rPr lang="zh-CN" altLang="en-US" sz="3600" b="1" dirty="0" smtClean="0"/>
              <a:t>我们必要撞在一个岛上。</a:t>
            </a:r>
            <a:endParaRPr lang="en-US" sz="3600" b="1" dirty="0"/>
          </a:p>
        </p:txBody>
      </p:sp>
      <p:pic>
        <p:nvPicPr>
          <p:cNvPr id="2050" name="Picture 2" descr="C:\Users\tianp\OneDrive\桌面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1" y="1000851"/>
            <a:ext cx="3200400" cy="4142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13</a:t>
            </a:r>
            <a:r>
              <a:rPr lang="zh-CN" altLang="en-US" sz="3600" b="1" dirty="0" smtClean="0"/>
              <a:t>大卫对拿单说，我得罪耶和华了。拿单说，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耶和华已经除掉你的罪，你必不至于死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14</a:t>
            </a:r>
            <a:r>
              <a:rPr lang="zh-CN" altLang="en-US" sz="3600" b="1" dirty="0" smtClean="0"/>
              <a:t>只是你行这事，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叫耶和华的仇敌大得亵渎的机会</a:t>
            </a:r>
            <a:r>
              <a:rPr lang="zh-CN" altLang="en-US" sz="3600" b="1" dirty="0" smtClean="0"/>
              <a:t>，故此，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你所得的孩子必定要死</a:t>
            </a:r>
            <a:r>
              <a:rPr lang="zh-CN" altLang="en-US" sz="3600" b="1" dirty="0" smtClean="0"/>
              <a:t>。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10</a:t>
            </a:r>
            <a:r>
              <a:rPr lang="zh-CN" altLang="en-US" sz="3600" b="1" dirty="0" smtClean="0"/>
              <a:t>你既藐视我，娶了赫人乌利亚的妻为妻，所以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刀剑必永不离开你的家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11</a:t>
            </a:r>
            <a:r>
              <a:rPr lang="zh-CN" altLang="en-US" sz="3600" b="1" dirty="0" smtClean="0"/>
              <a:t>耶和华如此说，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我必从你家中兴起祸患攻击你</a:t>
            </a:r>
            <a:r>
              <a:rPr lang="zh-CN" altLang="en-US" sz="3600" b="1" dirty="0" smtClean="0"/>
              <a:t>。我必在你眼前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把你的妃嫔赐给别人</a:t>
            </a:r>
            <a:r>
              <a:rPr lang="zh-CN" altLang="en-US" sz="3600" b="1" dirty="0" smtClean="0"/>
              <a:t>，他在日光之下就与她们同寝。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3877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335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一、充满危险与挑战的航行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、海上航行，遇到风暴</a:t>
            </a:r>
            <a:endParaRPr lang="en-US" sz="3600" b="1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1809750"/>
            <a:ext cx="92964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非斯都既然定规了，叫我们坐船往义大利去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……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有一只亚大米田的船，要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沿着亚西亚一带地方的海边走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，我们就上了那船开行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……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第二天，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到了西顿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。犹流宽待保罗，准他往朋友那里去，受他们的照应。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从那里又开船，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因为风不顺</a:t>
            </a:r>
            <a:r>
              <a:rPr lang="zh-CN" altLang="en-US" sz="3600" b="1" dirty="0" smtClean="0"/>
              <a:t>，就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贴着居比路背风岸行去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>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过了基利家旁非利亚</a:t>
            </a:r>
            <a:r>
              <a:rPr lang="zh-CN" altLang="en-US" sz="3600" b="1" dirty="0" smtClean="0"/>
              <a:t>前面的海，就到了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吕家的每拉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一连多日，船行得慢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仅仅来到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革尼土</a:t>
            </a:r>
            <a:r>
              <a:rPr lang="zh-CN" altLang="en-US" sz="3600" b="1" dirty="0" smtClean="0"/>
              <a:t>的对面。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因为被风拦阻</a:t>
            </a:r>
            <a:r>
              <a:rPr lang="zh-CN" altLang="en-US" sz="3600" b="1" dirty="0" smtClean="0"/>
              <a:t>，就贴着革哩底背风岸，从撒摩尼对面行过。我们沿岸行走，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仅仅来到</a:t>
            </a:r>
            <a:r>
              <a:rPr lang="zh-CN" altLang="en-US" sz="3600" b="1" dirty="0" smtClean="0"/>
              <a:t>一个地方，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名叫佳澳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台</a:t>
            </a:r>
            <a:endParaRPr lang="en-US" sz="3600" b="1" dirty="0"/>
          </a:p>
        </p:txBody>
      </p:sp>
      <p:pic>
        <p:nvPicPr>
          <p:cNvPr id="3" name="Picture 2" descr="E:\2024 证道\风浪之中，有神同行\资料\1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3078" cy="5143500"/>
          </a:xfrm>
          <a:prstGeom prst="rect">
            <a:avLst/>
          </a:prstGeom>
          <a:solidFill>
            <a:srgbClr val="0070C0"/>
          </a:solidFill>
          <a:ln>
            <a:solidFill>
              <a:schemeClr val="accent6">
                <a:lumMod val="50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9</a:t>
            </a:r>
            <a:r>
              <a:rPr lang="zh-CN" altLang="en-US" sz="3600" b="1" dirty="0" smtClean="0"/>
              <a:t>走的日子多了，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已经过了禁食的节期，行船又危险</a:t>
            </a:r>
            <a:r>
              <a:rPr lang="zh-CN" altLang="en-US" sz="3600" b="1" dirty="0" smtClean="0"/>
              <a:t>，保罗就劝众人说，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10</a:t>
            </a:r>
            <a:r>
              <a:rPr lang="zh-CN" altLang="en-US" sz="3600" b="1" dirty="0" smtClean="0"/>
              <a:t>众位，我看这次行船，不但货物和船要受伤损，大遭破坏，连我们的性命也难保。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11</a:t>
            </a:r>
            <a:r>
              <a:rPr lang="zh-CN" altLang="en-US" sz="3600" b="1" dirty="0" smtClean="0"/>
              <a:t>但百夫长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信从掌船的和船主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不信从保罗所说的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altLang="zh-CN" sz="3600" b="1" dirty="0" smtClean="0"/>
              <a:t>12</a:t>
            </a:r>
            <a:r>
              <a:rPr lang="zh-CN" altLang="en-US" sz="3600" b="1" dirty="0" smtClean="0"/>
              <a:t>且因在这海口过冬不便，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船上的人，就多半说</a:t>
            </a:r>
            <a:r>
              <a:rPr lang="zh-CN" altLang="en-US" sz="3600" b="1" dirty="0" smtClean="0"/>
              <a:t>，不如开船离开这地方，或者能到非尼基过冬。非尼基是革哩底的一个海口，一面朝东北，一面朝东南。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altLang="zh-CN" sz="3600" b="1" dirty="0" smtClean="0"/>
              <a:t>13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这时微微起了南风</a:t>
            </a:r>
            <a:r>
              <a:rPr lang="zh-CN" altLang="en-US" sz="3600" b="1" dirty="0" smtClean="0"/>
              <a:t>，他们以为得意，就起了锚，贴近革哩底行去。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百夫长做决定的依据：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、听从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专家的意见</a:t>
            </a:r>
            <a:r>
              <a:rPr lang="zh-CN" altLang="en-US" sz="3600" b="1" dirty="0" smtClean="0"/>
              <a:t>（掌船的和船主），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B</a:t>
            </a:r>
            <a:r>
              <a:rPr lang="zh-CN" altLang="en-US" sz="3600" b="1" dirty="0" smtClean="0"/>
              <a:t>、听从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多数人的意见</a:t>
            </a:r>
            <a:r>
              <a:rPr lang="zh-CN" altLang="en-US" sz="3600" b="1" dirty="0" smtClean="0"/>
              <a:t>（</a:t>
            </a:r>
            <a:r>
              <a:rPr lang="zh-CN" altLang="en-US" sz="3600" b="1" dirty="0" smtClean="0"/>
              <a:t>船上多半人说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、然后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看当时的环境</a:t>
            </a:r>
            <a:r>
              <a:rPr lang="zh-CN" altLang="en-US" sz="3600" b="1" dirty="0" smtClean="0"/>
              <a:t>（这时微微起了南风）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000" b="1" dirty="0" smtClean="0"/>
              <a:t>13</a:t>
            </a:r>
            <a:r>
              <a:rPr lang="zh-CN" altLang="en-US" sz="3000" b="1" dirty="0" smtClean="0"/>
              <a:t>这时微微起了南风，</a:t>
            </a:r>
            <a:r>
              <a:rPr lang="zh-CN" altLang="en-US" sz="3000" b="1" dirty="0" smtClean="0">
                <a:solidFill>
                  <a:srgbClr val="0070C0"/>
                </a:solidFill>
              </a:rPr>
              <a:t>他们以为得意</a:t>
            </a:r>
            <a:r>
              <a:rPr lang="zh-CN" altLang="en-US" sz="3000" b="1" dirty="0" smtClean="0"/>
              <a:t>，就起了锚，贴近革哩底行去。</a:t>
            </a:r>
            <a:r>
              <a:rPr lang="en-US" altLang="zh-CN" sz="3000" b="1" dirty="0" smtClean="0"/>
              <a:t>14</a:t>
            </a:r>
            <a:r>
              <a:rPr lang="zh-CN" altLang="en-US" sz="3000" b="1" dirty="0" smtClean="0"/>
              <a:t>不多几时，狂风从岛上扑下来，那风名叫友拉革罗。</a:t>
            </a:r>
            <a:r>
              <a:rPr lang="en-US" altLang="zh-CN" sz="3000" b="1" dirty="0" smtClean="0"/>
              <a:t>15</a:t>
            </a:r>
            <a:r>
              <a:rPr lang="zh-CN" altLang="en-US" sz="3000" b="1" dirty="0" smtClean="0"/>
              <a:t>船被风抓住，敌不住风，我们就任风刮去。</a:t>
            </a:r>
            <a:r>
              <a:rPr lang="en-US" altLang="zh-CN" sz="3000" b="1" dirty="0" smtClean="0"/>
              <a:t>16</a:t>
            </a:r>
            <a:r>
              <a:rPr lang="zh-CN" altLang="en-US" sz="3000" b="1" dirty="0" smtClean="0"/>
              <a:t>贴着一个小岛的背风岸奔行，那岛名叫高大，在那里仅仅</a:t>
            </a:r>
            <a:r>
              <a:rPr lang="zh-CN" altLang="en-US" sz="3000" b="1" dirty="0" smtClean="0">
                <a:solidFill>
                  <a:srgbClr val="0070C0"/>
                </a:solidFill>
              </a:rPr>
              <a:t>收住了小船</a:t>
            </a:r>
            <a:r>
              <a:rPr lang="zh-CN" altLang="en-US" sz="3000" b="1" dirty="0" smtClean="0"/>
              <a:t>。</a:t>
            </a:r>
            <a:r>
              <a:rPr lang="en-US" altLang="zh-CN" sz="3000" b="1" dirty="0" smtClean="0"/>
              <a:t>17</a:t>
            </a:r>
            <a:r>
              <a:rPr lang="zh-CN" altLang="en-US" sz="3000" b="1" dirty="0" smtClean="0"/>
              <a:t>既然把小船拉上来，就用缆索</a:t>
            </a:r>
            <a:r>
              <a:rPr lang="zh-CN" altLang="en-US" sz="3000" b="1" dirty="0" smtClean="0">
                <a:solidFill>
                  <a:srgbClr val="0070C0"/>
                </a:solidFill>
              </a:rPr>
              <a:t>捆绑船底</a:t>
            </a:r>
            <a:r>
              <a:rPr lang="zh-CN" altLang="en-US" sz="3000" b="1" dirty="0" smtClean="0"/>
              <a:t>。又恐怕在赛耳底沙滩上搁了浅，就</a:t>
            </a:r>
            <a:r>
              <a:rPr lang="zh-CN" altLang="en-US" sz="3000" b="1" dirty="0" smtClean="0">
                <a:solidFill>
                  <a:srgbClr val="0070C0"/>
                </a:solidFill>
              </a:rPr>
              <a:t>落下篷来</a:t>
            </a:r>
            <a:r>
              <a:rPr lang="zh-CN" altLang="en-US" sz="3000" b="1" dirty="0" smtClean="0"/>
              <a:t>，任船飘去。</a:t>
            </a:r>
            <a:r>
              <a:rPr lang="en-US" altLang="zh-CN" sz="3000" b="1" dirty="0" smtClean="0"/>
              <a:t>18</a:t>
            </a:r>
            <a:r>
              <a:rPr lang="zh-CN" altLang="en-US" sz="3000" b="1" dirty="0" smtClean="0"/>
              <a:t>我们被风浪逼得甚急，第二天众人就把</a:t>
            </a:r>
            <a:r>
              <a:rPr lang="zh-CN" altLang="en-US" sz="3000" b="1" dirty="0" smtClean="0">
                <a:solidFill>
                  <a:srgbClr val="0070C0"/>
                </a:solidFill>
              </a:rPr>
              <a:t>货物抛在海里</a:t>
            </a:r>
            <a:r>
              <a:rPr lang="zh-CN" altLang="en-US" sz="3000" b="1" dirty="0" smtClean="0"/>
              <a:t>。</a:t>
            </a:r>
            <a:r>
              <a:rPr lang="en-US" altLang="zh-CN" sz="3000" b="1" dirty="0" smtClean="0"/>
              <a:t>19</a:t>
            </a:r>
            <a:r>
              <a:rPr lang="zh-CN" altLang="en-US" sz="3000" b="1" dirty="0" smtClean="0"/>
              <a:t>到第三天，他们又亲手</a:t>
            </a:r>
            <a:r>
              <a:rPr lang="zh-CN" altLang="en-US" sz="3000" b="1" dirty="0" smtClean="0">
                <a:solidFill>
                  <a:srgbClr val="0070C0"/>
                </a:solidFill>
              </a:rPr>
              <a:t>把船上的器具抛弃了</a:t>
            </a:r>
            <a:r>
              <a:rPr lang="zh-CN" altLang="en-US" sz="3000" b="1" dirty="0" smtClean="0"/>
              <a:t>。</a:t>
            </a:r>
            <a:r>
              <a:rPr lang="en-US" altLang="zh-CN" sz="3000" b="1" dirty="0" smtClean="0"/>
              <a:t>20</a:t>
            </a:r>
            <a:r>
              <a:rPr lang="zh-CN" altLang="en-US" sz="3000" b="1" dirty="0" smtClean="0"/>
              <a:t>太阳和星辰多日不显露，又有狂风大浪催逼，</a:t>
            </a:r>
            <a:r>
              <a:rPr lang="zh-CN" altLang="en-US" sz="3000" b="1" dirty="0" smtClean="0">
                <a:solidFill>
                  <a:srgbClr val="0070C0"/>
                </a:solidFill>
              </a:rPr>
              <a:t>我们得救的指望就都绝了</a:t>
            </a:r>
            <a:r>
              <a:rPr lang="zh-CN" altLang="en-US" sz="3000" b="1" dirty="0" smtClean="0"/>
              <a:t>。</a:t>
            </a:r>
            <a:endParaRPr lang="en-US" sz="30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22248</TotalTime>
  <Words>578</Words>
  <Application>Microsoft Office PowerPoint</Application>
  <PresentationFormat>On-screen Show (16:9)</PresentationFormat>
  <Paragraphs>20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主题</vt:lpstr>
      <vt:lpstr>风浪之中，有神同行 徒27：13-26</vt:lpstr>
      <vt:lpstr>祈祷/Prayer</vt:lpstr>
      <vt:lpstr>一、充满危险与挑战的航行  1、海上航行，遇到风暴</vt:lpstr>
      <vt:lpstr>4从那里又开船，因为风不顺，就贴着居比路背风岸行去。5过了基利家旁非利亚前面的海，就到了吕家的每拉……一连多日，船行得慢，仅仅来到革尼土的对面。因为被风拦阻，就贴着革哩底背风岸，从撒摩尼对面行过。我们沿岸行走，仅仅来到一个地方，名叫佳澳。</vt:lpstr>
      <vt:lpstr>台</vt:lpstr>
      <vt:lpstr>9走的日子多了，已经过了禁食的节期，行船又危险，保罗就劝众人说，  10众位，我看这次行船，不但货物和船要受伤损，大遭破坏，连我们的性命也难保。</vt:lpstr>
      <vt:lpstr>11但百夫长信从掌船的和船主，不信从保罗所说的。  12且因在这海口过冬不便，船上的人，就多半说，不如开船离开这地方，或者能到非尼基过冬。非尼基是革哩底的一个海口，一面朝东北，一面朝东南。  13这时微微起了南风，他们以为得意，就起了锚，贴近革哩底行去。</vt:lpstr>
      <vt:lpstr>百夫长做决定的依据：  A、听从专家的意见（掌船的和船主），  B、听从多数人的意见（船上多半人说……）  C、然后看当时的环境（这时微微起了南风）</vt:lpstr>
      <vt:lpstr>13这时微微起了南风，他们以为得意，就起了锚，贴近革哩底行去。14不多几时，狂风从岛上扑下来，那风名叫友拉革罗。15船被风抓住，敌不住风，我们就任风刮去。16贴着一个小岛的背风岸奔行，那岛名叫高大，在那里仅仅收住了小船。17既然把小船拉上来，就用缆索捆绑船底。又恐怕在赛耳底沙滩上搁了浅，就落下篷来，任船飘去。18我们被风浪逼得甚急，第二天众人就把货物抛在海里。19到第三天，他们又亲手把船上的器具抛弃了。20太阳和星辰多日不显露，又有狂风大浪催逼，我们得救的指望就都绝了。</vt:lpstr>
      <vt:lpstr>2、人生之中，必有风浪   林后11：23他们是基督的仆人吗？我更是。我比他们多受劳苦，多下监牢，受鞭打是过重的，冒死是屡次有的。24被犹太人鞭打五次，每次四十，减去一下。25被棍打了三次，被石头打了一次，遇着船坏三次，一昼一夜在深海里。26又屡次行远路，遭江河的危险，盗贼的危险，同族的危险，外邦人的危险，城里的危险，旷野的危险，海中的危险，假弟兄的危险。27受劳碌，受困苦，多次不得睡，又饥又渴，多次不得食。受寒冷，赤身露体。</vt:lpstr>
      <vt:lpstr>提后3:12 不但如此，凡立志在基督耶稣里敬虔度日的，也都要受逼迫。</vt:lpstr>
      <vt:lpstr>二、风浪之中，虽苦不孤  </vt:lpstr>
      <vt:lpstr>27：21众人多日没有吃什么，保罗就出来站在他们中间说，众位，你们本该听我的话，不离开革哩底，免得遭这样的伤损破坏。 22现在我还劝你们放心。你们的性命，一个也不失丧，惟独失丧这船。 23因我所属所事奉的神，他的使者昨夜站在我旁边说， 24保罗，不要害怕，你必定站在该撒面前。并且与你同船的人，神都赐给你了。</vt:lpstr>
      <vt:lpstr>徒23：11放心吧，你怎样在耶路撒冷为我作见证，也必怎样在罗马为我作见证。  徒27：25所以众位可以放心，我信神，他怎样对我说，事情也要怎样成就。</vt:lpstr>
      <vt:lpstr>三、蒙神搭救，仍担罪责   25所以众位可以放心，我信神，他怎样对我说，事情也要怎样成就。  26只是我们必要撞在一个岛上。</vt:lpstr>
      <vt:lpstr>13大卫对拿单说，我得罪耶和华了。拿单说，耶和华已经除掉你的罪，你必不至于死。  14只是你行这事，叫耶和华的仇敌大得亵渎的机会，故此，你所得的孩子必定要死。 </vt:lpstr>
      <vt:lpstr>10你既藐视我，娶了赫人乌利亚的妻为妻，所以刀剑必永不离开你的家。  11耶和华如此说，我必从你家中兴起祸患攻击你。我必在你眼前把你的妃嫔赐给别人，他在日光之下就与她们同寝。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1091</cp:revision>
  <dcterms:modified xsi:type="dcterms:W3CDTF">2024-10-19T21:17:46Z</dcterms:modified>
</cp:coreProperties>
</file>