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62" r:id="rId2"/>
    <p:sldId id="421" r:id="rId3"/>
    <p:sldId id="807" r:id="rId4"/>
    <p:sldId id="826" r:id="rId5"/>
    <p:sldId id="815" r:id="rId6"/>
    <p:sldId id="816" r:id="rId7"/>
    <p:sldId id="817" r:id="rId8"/>
    <p:sldId id="810" r:id="rId9"/>
    <p:sldId id="820" r:id="rId10"/>
    <p:sldId id="827" r:id="rId11"/>
    <p:sldId id="757" r:id="rId12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4" autoAdjust="0"/>
    <p:restoredTop sz="94581" autoAdjust="0"/>
  </p:normalViewPr>
  <p:slideViewPr>
    <p:cSldViewPr>
      <p:cViewPr varScale="1">
        <p:scale>
          <a:sx n="154" d="100"/>
          <a:sy n="154" d="100"/>
        </p:scale>
        <p:origin x="-38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200150"/>
          </a:xfrm>
        </p:spPr>
        <p:txBody>
          <a:bodyPr/>
          <a:lstStyle/>
          <a:p>
            <a:r>
              <a:rPr lang="zh-CN" altLang="en-US" sz="4000" b="1" dirty="0" smtClean="0"/>
              <a:t>那九个在哪里呢？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3200" b="1" dirty="0" smtClean="0"/>
              <a:t>路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11-19</a:t>
            </a:r>
            <a:endParaRPr lang="zh-CN" altLang="en-US" sz="3200" b="1" dirty="0"/>
          </a:p>
        </p:txBody>
      </p:sp>
      <p:pic>
        <p:nvPicPr>
          <p:cNvPr id="2" name="Picture 2" descr="F:\2023 证道\那九个在哪里呢？\11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四、耶稣：更新人生命的主</a:t>
            </a:r>
            <a:endParaRPr lang="zh-CN" altLang="en-US" sz="3600" b="1" dirty="0" smtClean="0">
              <a:solidFill>
                <a:schemeClr val="accent6">
                  <a:lumMod val="75000"/>
                </a:schemeClr>
              </a:solidFill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3074" name="Picture 2" descr="F:\2023 证道\那九个在哪里呢？\qd37161291853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25338"/>
            <a:ext cx="3733800" cy="4118162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1123950"/>
            <a:ext cx="52578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17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耶稣说，洁净了的不是十个人吗？那九个在哪里呢？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18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除了这外族人，再没有别人回来归荣耀与神吗？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19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就对那人说，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起来走吧。你的信救了你了。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34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b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sz="4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575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一、耶稣：主动施恩的主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 11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耶稣往耶路撒冷去，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经过撒玛利亚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和加利利。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/>
          <a:lstStyle/>
          <a:p>
            <a:pPr algn="l"/>
            <a:endParaRPr lang="zh-CN" altLang="en-US" sz="3600" b="1" dirty="0" smtClean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4098" name="Picture 2" descr="F:\2023 证道\那九个在哪里呢？\Samaria-撒玛利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138" y="0"/>
            <a:ext cx="3852862" cy="5143500"/>
          </a:xfrm>
          <a:prstGeom prst="rect">
            <a:avLst/>
          </a:prstGeom>
          <a:noFill/>
        </p:spPr>
      </p:pic>
      <p:pic>
        <p:nvPicPr>
          <p:cNvPr id="4" name="Picture 2" descr="F:\2023 证道\那九个在哪里呢？\FZRLYOtXwA0mh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"/>
            <a:ext cx="5257800" cy="401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路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17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：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12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进入一个村子，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有十个长大麻疯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的迎面而来，远远地站着。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 利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13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：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45—46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：“身上有长大麻风灾病的，他的衣服要撕裂，也要蓬头散发，蒙着上唇，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喊叫说：‘不洁净了！不洁净了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！’ 灾病在他身上的日子，他便是不洁净；他既是不洁净，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就要独居营外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启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20 </a:t>
            </a:r>
            <a:r>
              <a:rPr lang="zh-CN" altLang="en-US" sz="3600" b="1" dirty="0" smtClean="0">
                <a:ea typeface="汉仪中楷简"/>
              </a:rPr>
              <a:t>看</a:t>
            </a:r>
            <a:r>
              <a:rPr lang="zh-CN" altLang="en-US" sz="3600" b="1" dirty="0" smtClean="0">
                <a:ea typeface="汉仪中楷简"/>
              </a:rPr>
              <a:t>哪！我站在门外叩门，若有听见我声音就开门的，我要进到他那里去，我与他，他与我一同</a:t>
            </a:r>
            <a:r>
              <a:rPr lang="zh-CN" altLang="en-US" sz="3600" b="1" dirty="0" smtClean="0">
                <a:ea typeface="汉仪中楷简"/>
              </a:rPr>
              <a:t>坐席。</a:t>
            </a:r>
            <a:endParaRPr lang="zh-CN" altLang="en-US" sz="3600" b="1" dirty="0" smtClean="0">
              <a:latin typeface="汉仪中楷简" panose="02010604000101010101" pitchFamily="2" charset="-122"/>
              <a:ea typeface="汉仪中楷简"/>
            </a:endParaRPr>
          </a:p>
        </p:txBody>
      </p:sp>
      <p:pic>
        <p:nvPicPr>
          <p:cNvPr id="1029" name="Picture 5" descr="F:\2023 证道\那九个在哪里呢？\WeChat Image_20200114115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7236" y="0"/>
            <a:ext cx="382676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239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二、耶稣：垂听人呼求的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主</a:t>
            </a:r>
            <a:endParaRPr lang="zh-CN" altLang="en-US" sz="3600" b="1" dirty="0" smtClean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2055" name="Picture 7" descr="F:\2023 证道\那九个在哪里呢？\十个大麻风病人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1200150"/>
            <a:ext cx="4368800" cy="3943351"/>
          </a:xfrm>
          <a:prstGeom prst="rect">
            <a:avLst/>
          </a:prstGeom>
          <a:noFill/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0" y="1295400"/>
            <a:ext cx="4800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12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进入一个村子，有十个长大麻风的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迎面而来，远远地站着。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13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高声说：“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耶稣，夫子，可怜我们吧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！”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14</a:t>
            </a:r>
            <a:r>
              <a:rPr lang="en-US" altLang="zh-CN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耶稣看见，就对他们说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；‘你们去，把身体给祭司察看。’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他们去的时候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就洁净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了。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启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：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3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念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这书上预言的和那些听见又遵守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其中所记载的，都是有福的，因为日期近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了。</a:t>
            </a:r>
            <a:endParaRPr lang="zh-CN" altLang="en-US" sz="3600" b="1" dirty="0" smtClean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三、耶稣：接受人感谢的主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 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15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内中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有一个见自己已经好了，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就回来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大声归荣耀与神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。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16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又俯伏在耶稣脚前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感谢他。这人是撒玛利亚人。</a:t>
            </a:r>
            <a:endParaRPr lang="zh-CN" altLang="en-US" sz="3600" b="1" dirty="0" smtClean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15788</TotalTime>
  <Words>148</Words>
  <Application>Microsoft Office PowerPoint</Application>
  <PresentationFormat>On-screen Show (16:9)</PresentationFormat>
  <Paragraphs>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那九个在哪里呢？ 路17：11-19</vt:lpstr>
      <vt:lpstr>祈祷/Prayer</vt:lpstr>
      <vt:lpstr>一、耶稣：主动施恩的主   11耶稣往耶路撒冷去，经过撒玛利亚和加利利。</vt:lpstr>
      <vt:lpstr>Slide 4</vt:lpstr>
      <vt:lpstr>路17：12进入一个村子，有十个长大麻疯的迎面而来，远远地站着。   利13：45—46：“身上有长大麻风灾病的，他的衣服要撕裂，也要蓬头散发，蒙着上唇，喊叫说：‘不洁净了！不洁净了！’ 灾病在他身上的日子，他便是不洁净；他既是不洁净，就要独居营外。</vt:lpstr>
      <vt:lpstr>启3：20 看哪！我站在门外叩门，若有听见我声音就开门的，我要进到他那里去，我与他，他与我一同坐席。</vt:lpstr>
      <vt:lpstr>二、耶稣：垂听人呼求的主</vt:lpstr>
      <vt:lpstr>14 耶稣看见，就对他们说；‘你们去，把身体给祭司察看。’他们去的时候就洁净了。   启1：3 念这书上预言的和那些听见又遵守其中所记载的，都是有福的，因为日期近了。</vt:lpstr>
      <vt:lpstr>三、耶稣：接受人感谢的主   15内中有一个见自己已经好了，就回来大声归荣耀与神。  16又俯伏在耶稣脚前感谢他。这人是撒玛利亚人。</vt:lpstr>
      <vt:lpstr>四、耶稣：更新人生命的主</vt:lpstr>
      <vt:lpstr>总结 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570</cp:revision>
  <dcterms:modified xsi:type="dcterms:W3CDTF">2023-11-25T16:39:14Z</dcterms:modified>
</cp:coreProperties>
</file>