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888" r:id="rId2"/>
    <p:sldId id="1105" r:id="rId3"/>
    <p:sldId id="1009" r:id="rId4"/>
    <p:sldId id="1101" r:id="rId5"/>
    <p:sldId id="1107" r:id="rId6"/>
    <p:sldId id="1106" r:id="rId7"/>
    <p:sldId id="1108" r:id="rId8"/>
    <p:sldId id="1110" r:id="rId9"/>
    <p:sldId id="1109" r:id="rId10"/>
    <p:sldId id="1112" r:id="rId11"/>
    <p:sldId id="1113" r:id="rId12"/>
    <p:sldId id="1114" r:id="rId13"/>
    <p:sldId id="1012" r:id="rId14"/>
  </p:sldIdLst>
  <p:sldSz cx="9144000" cy="5143500" type="screen16x9"/>
  <p:notesSz cx="7315200" cy="96012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FCD9BC"/>
    <a:srgbClr val="FFFF66"/>
    <a:srgbClr val="EAEBB7"/>
    <a:srgbClr val="C9CC44"/>
    <a:srgbClr val="AEB092"/>
    <a:srgbClr val="AAB6A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526" autoAdjust="0"/>
  </p:normalViewPr>
  <p:slideViewPr>
    <p:cSldViewPr>
      <p:cViewPr>
        <p:scale>
          <a:sx n="75" d="100"/>
          <a:sy n="75" d="100"/>
        </p:scale>
        <p:origin x="-252" y="-924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510A215-44AC-48DA-AF86-EC2F785F13D6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85D5665-A5AE-45BB-8848-AA424DA214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33" name="Google Shape;1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D9D37-59B6-4FD4-B62C-EA5223FD416D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09F6C-3832-4A94-9C78-A09827F550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49838-A36D-4165-A395-840B24B390A6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E6CA8-7327-434E-99BD-8578615981D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29E5-0BC8-4359-9890-8277E61C6893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9E28C-3C3A-49E1-9025-02BEA78887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CC31A-9154-43B9-AC08-B2E1B37570E0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81B23-17D3-48A0-9A34-43C89BFDCD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C003D-1630-4417-9F76-668A9E0FFDC5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0CCD0-35AC-49FD-98B8-8BED130348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88E6E-A14D-4A90-B2B4-E9F41E1F8165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F350B-92BC-41F2-A4FE-565A1044C2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06C53-A131-498A-A525-37077DBA0095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7A055-C9CE-4D91-9D43-D408D8ECF7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0E5D7-D573-4729-A6A0-6031E4F961CC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777D0-42B9-4AEE-ADE2-0004775D976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42271-1D37-45F0-82D7-82D18C5C5122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1EDB-8CE2-40C9-AB82-6EA86292D4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C8085-0888-43B1-9E2E-D6E727554759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95EFB-B999-418C-A689-C35398BA7E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C5665-1B5B-4687-9E2E-C0A1946DE657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6D2DC-6CF7-40E1-B2C3-9049AEEFDC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6C1C240-9017-4C45-A094-DD8E498073CB}" type="datetimeFigureOut">
              <a:rPr lang="zh-CN" altLang="en-US"/>
              <a:pPr>
                <a:defRPr/>
              </a:pPr>
              <a:t>2026/7/25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7EEFD9F-D935-4FC2-AC09-44F040414E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304"/>
          </a:xfrm>
        </p:spPr>
        <p:txBody>
          <a:bodyPr/>
          <a:lstStyle/>
          <a:p>
            <a:r>
              <a:rPr lang="zh-CN" altLang="en-US" sz="3600" b="1" dirty="0" smtClean="0"/>
              <a:t>转机之后的新生命：从信到望，再到爱</a:t>
            </a:r>
            <a:br>
              <a:rPr lang="zh-CN" altLang="en-US" sz="3600" b="1" dirty="0" smtClean="0"/>
            </a:br>
            <a:r>
              <a:rPr lang="zh-CN" altLang="en-US" sz="3600" b="1" dirty="0" smtClean="0"/>
              <a:t>罗</a:t>
            </a:r>
            <a:r>
              <a:rPr lang="en-US" sz="3600" b="1" dirty="0" smtClean="0"/>
              <a:t> </a:t>
            </a:r>
            <a:r>
              <a:rPr lang="en-US" sz="3600" b="1" dirty="0" smtClean="0"/>
              <a:t>5:1-11</a:t>
            </a:r>
            <a:endParaRPr lang="zh-CN" sz="3600" b="1" dirty="0"/>
          </a:p>
        </p:txBody>
      </p:sp>
      <p:pic>
        <p:nvPicPr>
          <p:cNvPr id="2051" name="Picture 3" descr="E:\2026 证道\转机之后的新生命：从信到望，再到爱\1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6"/>
            <a:ext cx="9144000" cy="38576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5715008" cy="5143500"/>
          </a:xfrm>
        </p:spPr>
        <p:txBody>
          <a:bodyPr/>
          <a:lstStyle/>
          <a:p>
            <a:pPr algn="l"/>
            <a:r>
              <a:rPr lang="en-US" sz="3200" b="1" dirty="0" smtClean="0"/>
              <a:t>1 </a:t>
            </a:r>
            <a:r>
              <a:rPr lang="zh-CN" altLang="en-US" sz="3200" b="1" dirty="0" smtClean="0"/>
              <a:t>我们既</a:t>
            </a:r>
            <a:r>
              <a:rPr lang="zh-CN" altLang="en-US" sz="3200" b="1" dirty="0" smtClean="0">
                <a:solidFill>
                  <a:srgbClr val="0070C0"/>
                </a:solidFill>
              </a:rPr>
              <a:t>因信称义</a:t>
            </a:r>
            <a:r>
              <a:rPr lang="zh-CN" altLang="en-US" sz="3200" b="1" dirty="0" smtClean="0"/>
              <a:t>，就借着我们的主耶稣基督得与神相和。</a:t>
            </a: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en-US" altLang="zh-CN" sz="1600" b="1" dirty="0" smtClean="0"/>
              <a:t/>
            </a:r>
            <a:br>
              <a:rPr lang="en-US" altLang="zh-CN" sz="1600" b="1" dirty="0" smtClean="0"/>
            </a:br>
            <a:r>
              <a:rPr lang="en-US" altLang="zh-CN" sz="3200" b="1" dirty="0" smtClean="0"/>
              <a:t>10 </a:t>
            </a:r>
            <a:r>
              <a:rPr lang="zh-CN" altLang="en-US" sz="3200" b="1" dirty="0" smtClean="0"/>
              <a:t>因为我们作仇敌的时候，且藉着神儿子的死，得</a:t>
            </a:r>
            <a:r>
              <a:rPr lang="zh-CN" altLang="en-US" sz="3200" b="1" dirty="0" smtClean="0">
                <a:solidFill>
                  <a:srgbClr val="0070C0"/>
                </a:solidFill>
              </a:rPr>
              <a:t>与神和好</a:t>
            </a:r>
            <a:r>
              <a:rPr lang="zh-CN" altLang="en-US" sz="3200" b="1" dirty="0" smtClean="0"/>
              <a:t>；既已和好，就更要因他的生得救了。</a:t>
            </a: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en-US" altLang="zh-CN" sz="1600" b="1" dirty="0" smtClean="0"/>
              <a:t/>
            </a:r>
            <a:br>
              <a:rPr lang="en-US" altLang="zh-CN" sz="1600" b="1" dirty="0" smtClean="0"/>
            </a:br>
            <a:r>
              <a:rPr lang="en-US" altLang="zh-CN" sz="3200" b="1" dirty="0" smtClean="0"/>
              <a:t> 11 </a:t>
            </a:r>
            <a:r>
              <a:rPr lang="zh-CN" altLang="en-US" sz="3200" b="1" dirty="0" smtClean="0"/>
              <a:t>不但如此，我们既藉着我主耶稣基督得与神和好，也就藉着他</a:t>
            </a:r>
            <a:r>
              <a:rPr lang="zh-CN" altLang="en-US" sz="3200" b="1" dirty="0" smtClean="0">
                <a:solidFill>
                  <a:srgbClr val="0070C0"/>
                </a:solidFill>
              </a:rPr>
              <a:t>以神为乐。</a:t>
            </a:r>
            <a:endParaRPr lang="zh-CN" altLang="en-US" sz="3200" b="1" dirty="0"/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6000760" y="0"/>
            <a:ext cx="3143240" cy="5143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因信称义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sz="32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sz="32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与神和好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sz="32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以神为乐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7286644" y="1500180"/>
            <a:ext cx="428628" cy="692656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Down Arrow 4"/>
          <p:cNvSpPr/>
          <p:nvPr/>
        </p:nvSpPr>
        <p:spPr>
          <a:xfrm>
            <a:off x="7358082" y="2928940"/>
            <a:ext cx="428628" cy="692656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en-US" sz="3600" b="1" dirty="0" smtClean="0"/>
              <a:t>9</a:t>
            </a:r>
            <a:r>
              <a:rPr lang="zh-CN" altLang="en-US" sz="3600" b="1" dirty="0" smtClean="0"/>
              <a:t>：</a:t>
            </a:r>
            <a:r>
              <a:rPr lang="en-US" sz="3600" b="1" dirty="0" smtClean="0"/>
              <a:t>1</a:t>
            </a:r>
            <a:r>
              <a:rPr lang="zh-CN" altLang="en-US" sz="3600" b="1" dirty="0" smtClean="0"/>
              <a:t>我在基督里说真话，并不谎言，有我良心被圣灵感动，给我作见证</a:t>
            </a:r>
            <a:r>
              <a:rPr lang="zh-CN" altLang="en-US" sz="3600" b="1" dirty="0" smtClean="0"/>
              <a:t>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sz="3600" b="1" dirty="0" smtClean="0"/>
              <a:t>2</a:t>
            </a:r>
            <a:r>
              <a:rPr lang="zh-CN" altLang="en-US" sz="3600" b="1" dirty="0" smtClean="0"/>
              <a:t>我是大有忧愁，心里时常伤痛</a:t>
            </a:r>
            <a:r>
              <a:rPr lang="zh-CN" altLang="en-US" sz="3600" b="1" dirty="0" smtClean="0"/>
              <a:t>；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sz="3600" b="1" dirty="0" smtClean="0"/>
              <a:t>3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为我弟兄、骨肉之亲，就是自已被咒诅，与基督分离，我也愿意</a:t>
            </a:r>
            <a:r>
              <a:rPr lang="zh-CN" altLang="en-US" sz="3600" b="1" dirty="0" smtClean="0"/>
              <a:t>。</a:t>
            </a:r>
            <a:endParaRPr lang="zh-C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en-US" altLang="zh-CN" sz="3600" b="1" dirty="0" smtClean="0"/>
              <a:t>6 </a:t>
            </a:r>
            <a:r>
              <a:rPr lang="zh-CN" altLang="en-US" sz="3600" b="1" dirty="0" smtClean="0"/>
              <a:t>因我们还软弱的时候，基督就按所定的日期为罪人死</a:t>
            </a:r>
            <a:r>
              <a:rPr lang="zh-CN" altLang="en-US" sz="3600" b="1" dirty="0" smtClean="0"/>
              <a:t>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7 </a:t>
            </a:r>
            <a:r>
              <a:rPr lang="zh-CN" altLang="en-US" sz="3600" b="1" dirty="0" smtClean="0"/>
              <a:t>为义人死，是少有的；为仁人死，或者有敢做的</a:t>
            </a:r>
            <a:r>
              <a:rPr lang="zh-CN" altLang="en-US" sz="3600" b="1" dirty="0" smtClean="0"/>
              <a:t>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8 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惟有基督在我们还作罪人的时候为我们死</a:t>
            </a:r>
            <a:r>
              <a:rPr lang="zh-CN" altLang="en-US" sz="3600" b="1" dirty="0" smtClean="0"/>
              <a:t>，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神的爱</a:t>
            </a:r>
            <a:r>
              <a:rPr lang="zh-CN" altLang="en-US" sz="3600" b="1" dirty="0" smtClean="0"/>
              <a:t>就在此向我们显明了</a:t>
            </a:r>
            <a:endParaRPr lang="zh-C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0" y="1"/>
            <a:ext cx="9144000" cy="2143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000" b="1" dirty="0" err="1" smtClean="0">
                <a:latin typeface="汉仪中楷简" panose="02010604000101010101" pitchFamily="2" charset="-122"/>
                <a:ea typeface="汉仪中楷简" panose="02010604000101010101" pitchFamily="2" charset="-122"/>
                <a:cs typeface="Arial" panose="020B0604020202020204"/>
                <a:sym typeface="Arial" panose="020B0604020202020204"/>
              </a:rPr>
              <a:t>总结</a:t>
            </a:r>
            <a:r>
              <a:rPr lang="en-US" sz="4000" b="1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/>
            </a:r>
            <a:br>
              <a:rPr lang="en-US" sz="4000" b="1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4000" b="1" dirty="0" smtClean="0">
                <a:latin typeface="Calibri" panose="020F0502020204030204" pitchFamily="34" charset="0"/>
                <a:ea typeface="Arial" panose="020B0604020202020204"/>
                <a:cs typeface="Calibri" panose="020F0502020204030204" pitchFamily="34" charset="0"/>
                <a:sym typeface="Arial" panose="020B0604020202020204"/>
              </a:rPr>
              <a:t>Summary</a:t>
            </a:r>
            <a:endParaRPr sz="4000" dirty="0">
              <a:latin typeface="Calibri" panose="020F0502020204030204" pitchFamily="34" charset="0"/>
              <a:ea typeface="Arial" panose="020B0604020202020204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3" name="标题 1"/>
          <p:cNvSpPr txBox="1"/>
          <p:nvPr/>
        </p:nvSpPr>
        <p:spPr bwMode="auto">
          <a:xfrm>
            <a:off x="0" y="2343150"/>
            <a:ext cx="9144000" cy="280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>
              <a:defRPr/>
            </a:pP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4" name="标题 1"/>
          <p:cNvSpPr txBox="1"/>
          <p:nvPr/>
        </p:nvSpPr>
        <p:spPr bwMode="auto">
          <a:xfrm>
            <a:off x="0" y="3105150"/>
            <a:ext cx="6572264" cy="14668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3600" dirty="0" smtClean="0">
              <a:latin typeface="+mj-lt"/>
              <a:ea typeface="+mj-ea"/>
              <a:cs typeface="+mj-cs"/>
            </a:endParaRPr>
          </a:p>
        </p:txBody>
      </p:sp>
      <p:sp>
        <p:nvSpPr>
          <p:cNvPr id="7" name="标题 1"/>
          <p:cNvSpPr txBox="1"/>
          <p:nvPr/>
        </p:nvSpPr>
        <p:spPr bwMode="auto">
          <a:xfrm>
            <a:off x="0" y="2571750"/>
            <a:ext cx="9144000" cy="2362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>
              <a:defRPr/>
            </a:pP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汉仪中楷简"/>
              <a:cs typeface="+mj-cs"/>
            </a:endParaRPr>
          </a:p>
        </p:txBody>
      </p:sp>
      <p:sp>
        <p:nvSpPr>
          <p:cNvPr id="6" name="标题 1"/>
          <p:cNvSpPr txBox="1"/>
          <p:nvPr/>
        </p:nvSpPr>
        <p:spPr bwMode="auto">
          <a:xfrm>
            <a:off x="0" y="1962150"/>
            <a:ext cx="9144000" cy="318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  <a:t/>
            </a:r>
            <a:b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</a:br>
            <a:r>
              <a:rPr kumimoji="0" lang="zh-CN" alt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  <a:t/>
            </a:r>
            <a:br>
              <a:rPr kumimoji="0" lang="zh-CN" alt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</a:b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汉仪中楷简"/>
              <a:cs typeface="+mj-cs"/>
            </a:endParaRPr>
          </a:p>
        </p:txBody>
      </p:sp>
      <p:sp>
        <p:nvSpPr>
          <p:cNvPr id="8" name="标题 1"/>
          <p:cNvSpPr txBox="1"/>
          <p:nvPr/>
        </p:nvSpPr>
        <p:spPr bwMode="auto">
          <a:xfrm>
            <a:off x="0" y="1276350"/>
            <a:ext cx="9144000" cy="3867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标题 1"/>
          <p:cNvSpPr txBox="1"/>
          <p:nvPr/>
        </p:nvSpPr>
        <p:spPr bwMode="auto">
          <a:xfrm>
            <a:off x="533400" y="2038350"/>
            <a:ext cx="8001000" cy="3105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Google Shape;135;p23"/>
          <p:cNvSpPr txBox="1">
            <a:spLocks/>
          </p:cNvSpPr>
          <p:nvPr/>
        </p:nvSpPr>
        <p:spPr bwMode="auto">
          <a:xfrm>
            <a:off x="0" y="2190751"/>
            <a:ext cx="9144000" cy="295274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spcFirstLastPara="1" vert="horz" wrap="square" lIns="91425" tIns="45700" rIns="91425" bIns="45700" numCol="1" anchor="ctr" anchorCtr="0" compatLnSpc="1">
            <a:noAutofit/>
          </a:bodyPr>
          <a:lstStyle/>
          <a:p>
            <a:r>
              <a:rPr lang="zh-CN" altLang="en-US" sz="3600" b="1" dirty="0" smtClean="0"/>
              <a:t>     愿</a:t>
            </a:r>
            <a:r>
              <a:rPr lang="zh-CN" altLang="en-US" sz="3600" b="1" dirty="0" smtClean="0"/>
              <a:t>神帮助我们，不只是经历生命的转机，更是在转机之后，活出一个因信站立、因盼望坚持、因爱成熟的新生命。阿</a:t>
            </a:r>
            <a:r>
              <a:rPr lang="zh-CN" altLang="en-US" sz="3600" b="1" dirty="0" smtClean="0"/>
              <a:t>们！</a:t>
            </a:r>
            <a:endParaRPr lang="zh-C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罗</a:t>
            </a:r>
            <a:r>
              <a:rPr lang="en-US" altLang="zh-CN" sz="3600" b="1" dirty="0" smtClean="0"/>
              <a:t>1</a:t>
            </a:r>
            <a:r>
              <a:rPr lang="zh-CN" altLang="en-US" sz="3600" b="1" dirty="0" smtClean="0"/>
              <a:t>：</a:t>
            </a:r>
            <a:r>
              <a:rPr lang="en-US" altLang="zh-CN" sz="3600" b="1" dirty="0" smtClean="0"/>
              <a:t>21</a:t>
            </a:r>
            <a:r>
              <a:rPr lang="zh-CN" altLang="en-US" sz="3600" b="1" dirty="0" smtClean="0"/>
              <a:t>因为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他们虽然知道神，却不当作神荣耀他，也不感谢他</a:t>
            </a:r>
            <a:r>
              <a:rPr lang="zh-CN" altLang="en-US" sz="3600" b="1" dirty="0" smtClean="0"/>
              <a:t>。他们的思念变为虚妄，无知的心就昏暗了。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1800" b="1" dirty="0" smtClean="0"/>
              <a:t/>
            </a:r>
            <a:br>
              <a:rPr lang="zh-CN" altLang="en-US" sz="1800" b="1" dirty="0" smtClean="0"/>
            </a:br>
            <a:r>
              <a:rPr lang="zh-CN" altLang="en-US" sz="3600" b="1" dirty="0" smtClean="0"/>
              <a:t>罗</a:t>
            </a:r>
            <a:r>
              <a:rPr lang="en-US" altLang="zh-CN" sz="3600" b="1" dirty="0" smtClean="0"/>
              <a:t>1</a:t>
            </a:r>
            <a:r>
              <a:rPr lang="zh-CN" altLang="en-US" sz="3600" b="1" dirty="0" smtClean="0"/>
              <a:t>：</a:t>
            </a:r>
            <a:r>
              <a:rPr lang="en-US" altLang="zh-CN" sz="3600" b="1" dirty="0" smtClean="0"/>
              <a:t>28</a:t>
            </a:r>
            <a:r>
              <a:rPr lang="zh-CN" altLang="en-US" sz="3600" b="1" dirty="0" smtClean="0"/>
              <a:t>他们既然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故意不认识神</a:t>
            </a:r>
            <a:r>
              <a:rPr lang="en-US" altLang="zh-CN" sz="3600" b="1" dirty="0" smtClean="0"/>
              <a:t>……</a:t>
            </a:r>
            <a:r>
              <a:rPr lang="zh-CN" altLang="en-US" sz="3600" b="1" dirty="0" smtClean="0"/>
              <a:t>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1800" b="1" dirty="0" smtClean="0"/>
              <a:t/>
            </a:r>
            <a:br>
              <a:rPr lang="zh-CN" altLang="en-US" sz="1800" b="1" dirty="0" smtClean="0"/>
            </a:br>
            <a:endParaRPr lang="zh-CN" altLang="en-U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579276"/>
          </a:xfrm>
        </p:spPr>
        <p:txBody>
          <a:bodyPr/>
          <a:lstStyle/>
          <a:p>
            <a:r>
              <a:rPr lang="zh-CN" altLang="en-US" b="1" dirty="0"/>
              <a:t>祈祷</a:t>
            </a:r>
            <a:r>
              <a:rPr lang="en-US" altLang="zh-CN" b="1" dirty="0"/>
              <a:t>/Prayer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895351"/>
            <a:ext cx="9108504" cy="424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86328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一、信</a:t>
            </a:r>
            <a:r>
              <a:rPr lang="en-US" altLang="zh-CN" sz="3600" b="1" dirty="0" smtClean="0"/>
              <a:t>——</a:t>
            </a:r>
            <a:r>
              <a:rPr lang="zh-CN" altLang="en-US" sz="3600" b="1" dirty="0" smtClean="0"/>
              <a:t>身份和地位的更新（罗</a:t>
            </a:r>
            <a:r>
              <a:rPr lang="en-US" sz="3600" b="1" dirty="0" smtClean="0"/>
              <a:t>5:1-2</a:t>
            </a:r>
            <a:r>
              <a:rPr lang="zh-CN" altLang="en-US" sz="3600" b="1" dirty="0" smtClean="0"/>
              <a:t>）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2000" b="1" dirty="0" smtClean="0"/>
              <a:t/>
            </a:r>
            <a:br>
              <a:rPr lang="zh-CN" altLang="en-US" sz="2000" b="1" dirty="0" smtClean="0"/>
            </a:br>
            <a:r>
              <a:rPr lang="en-US" sz="3600" b="1" dirty="0" smtClean="0"/>
              <a:t>1 </a:t>
            </a:r>
            <a:r>
              <a:rPr lang="zh-CN" altLang="en-US" sz="3600" b="1" dirty="0" smtClean="0"/>
              <a:t>我们既因信</a:t>
            </a:r>
            <a:r>
              <a:rPr lang="zh-CN" altLang="en-US" sz="3600" b="1" dirty="0" smtClean="0">
                <a:solidFill>
                  <a:srgbClr val="7030A0"/>
                </a:solidFill>
              </a:rPr>
              <a:t>称义</a:t>
            </a:r>
            <a:r>
              <a:rPr lang="zh-CN" altLang="en-US" sz="3600" b="1" dirty="0" smtClean="0"/>
              <a:t>，就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借着我们的主耶稣基督</a:t>
            </a:r>
            <a:r>
              <a:rPr lang="zh-CN" altLang="en-US" sz="3600" b="1" dirty="0" smtClean="0"/>
              <a:t>得</a:t>
            </a:r>
            <a:r>
              <a:rPr lang="zh-CN" altLang="en-US" sz="3600" b="1" dirty="0" smtClean="0">
                <a:solidFill>
                  <a:srgbClr val="7030A0"/>
                </a:solidFill>
              </a:rPr>
              <a:t>与神相和</a:t>
            </a:r>
            <a:r>
              <a:rPr lang="zh-CN" altLang="en-US" sz="3600" b="1" dirty="0" smtClean="0"/>
              <a:t>。 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                                                          </a:t>
            </a:r>
            <a:r>
              <a:rPr lang="zh-CN" altLang="en-US" sz="3600" b="1" dirty="0" smtClean="0"/>
              <a:t>称</a:t>
            </a:r>
            <a:r>
              <a:rPr lang="zh-CN" altLang="en-US" sz="3600" b="1" dirty="0" smtClean="0"/>
              <a:t>义 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>我们          借</a:t>
            </a:r>
            <a:r>
              <a:rPr lang="zh-CN" altLang="en-US" sz="3600" b="1" dirty="0" smtClean="0"/>
              <a:t>着</a:t>
            </a:r>
            <a:r>
              <a:rPr lang="zh-CN" altLang="en-US" sz="3600" b="1" dirty="0" smtClean="0"/>
              <a:t>主</a:t>
            </a:r>
            <a:r>
              <a:rPr lang="zh-CN" altLang="en-US" sz="3600" b="1" dirty="0" smtClean="0"/>
              <a:t>耶稣基督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                                                          </a:t>
            </a:r>
            <a:r>
              <a:rPr lang="zh-CN" altLang="en-US" sz="3600" b="1" dirty="0" smtClean="0"/>
              <a:t>与神和好</a:t>
            </a:r>
            <a:endParaRPr lang="zh-CN" altLang="en-US" sz="3600" b="1" dirty="0"/>
          </a:p>
        </p:txBody>
      </p:sp>
      <p:sp>
        <p:nvSpPr>
          <p:cNvPr id="3" name="Right Arrow 2"/>
          <p:cNvSpPr/>
          <p:nvPr/>
        </p:nvSpPr>
        <p:spPr>
          <a:xfrm>
            <a:off x="1285852" y="3429006"/>
            <a:ext cx="571504" cy="35719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Left Brace 5"/>
          <p:cNvSpPr/>
          <p:nvPr/>
        </p:nvSpPr>
        <p:spPr>
          <a:xfrm>
            <a:off x="5357818" y="2857502"/>
            <a:ext cx="500066" cy="1500198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路</a:t>
            </a:r>
            <a:r>
              <a:rPr lang="en-US" sz="3600" b="1" dirty="0" smtClean="0"/>
              <a:t>15</a:t>
            </a:r>
            <a:r>
              <a:rPr lang="zh-CN" altLang="en-US" sz="3600" b="1" dirty="0" smtClean="0"/>
              <a:t>：</a:t>
            </a:r>
            <a:r>
              <a:rPr lang="en-US" altLang="zh-CN" sz="3600" b="1" dirty="0" smtClean="0"/>
              <a:t>18</a:t>
            </a:r>
            <a:r>
              <a:rPr lang="zh-CN" altLang="en-US" sz="3600" b="1" dirty="0" smtClean="0"/>
              <a:t>我要起来，到我父亲那里去，向他说，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父亲，我得罪了天，又得罪了你。</a:t>
            </a:r>
            <a:br>
              <a:rPr lang="zh-CN" altLang="en-US" sz="3600" b="1" dirty="0" smtClean="0">
                <a:solidFill>
                  <a:srgbClr val="0070C0"/>
                </a:solidFill>
              </a:rPr>
            </a:br>
            <a:r>
              <a:rPr lang="en-US" altLang="zh-CN" sz="3600" b="1" dirty="0" smtClean="0">
                <a:solidFill>
                  <a:srgbClr val="0070C0"/>
                </a:solidFill>
              </a:rPr>
              <a:t>19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从今以后，我不配称为你的儿子，把我当作一个雇工吧</a:t>
            </a:r>
            <a:r>
              <a:rPr lang="en-US" altLang="zh-CN" sz="3600" b="1" dirty="0" smtClean="0"/>
              <a:t>……</a:t>
            </a:r>
            <a:r>
              <a:rPr lang="zh-CN" altLang="en-US" sz="3600" b="1" dirty="0" smtClean="0"/>
              <a:t>父亲却吩咐仆人说，把那上好的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袍子</a:t>
            </a:r>
            <a:r>
              <a:rPr lang="zh-CN" altLang="en-US" sz="3600" b="1" dirty="0" smtClean="0"/>
              <a:t>快拿出来给他穿。把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戒指</a:t>
            </a:r>
            <a:r>
              <a:rPr lang="zh-CN" altLang="en-US" sz="3600" b="1" dirty="0" smtClean="0"/>
              <a:t>戴在他指头上。把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鞋</a:t>
            </a:r>
            <a:r>
              <a:rPr lang="zh-CN" altLang="en-US" sz="3600" b="1" dirty="0" smtClean="0"/>
              <a:t>穿在他脚上。</a:t>
            </a:r>
            <a:r>
              <a:rPr lang="en-US" sz="3600" b="1" dirty="0" smtClean="0"/>
              <a:t>23</a:t>
            </a:r>
            <a:r>
              <a:rPr lang="zh-CN" altLang="en-US" sz="3600" b="1" dirty="0" smtClean="0"/>
              <a:t>把那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肥牛犊</a:t>
            </a:r>
            <a:r>
              <a:rPr lang="zh-CN" altLang="en-US" sz="3600" b="1" dirty="0" smtClean="0"/>
              <a:t>牵来宰了，我们可以吃喝快乐。</a:t>
            </a:r>
            <a:r>
              <a:rPr lang="en-US" sz="3600" b="1" dirty="0" smtClean="0"/>
              <a:t>24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因为我这个儿子</a:t>
            </a:r>
            <a:r>
              <a:rPr lang="zh-CN" altLang="en-US" sz="3600" b="1" dirty="0" smtClean="0"/>
              <a:t>，是死而复活，失而又得的。他们就快乐起来。</a:t>
            </a:r>
            <a:endParaRPr lang="zh-C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二、望：眼光的更新</a:t>
            </a:r>
            <a:r>
              <a:rPr lang="en-US" sz="3600" b="1" dirty="0" smtClean="0"/>
              <a:t>     </a:t>
            </a:r>
            <a:r>
              <a:rPr lang="zh-CN" altLang="en-US" sz="3600" b="1" dirty="0" smtClean="0"/>
              <a:t>（罗</a:t>
            </a:r>
            <a:r>
              <a:rPr lang="en-US" sz="3600" b="1" dirty="0" smtClean="0"/>
              <a:t>5:3-5</a:t>
            </a:r>
            <a:r>
              <a:rPr lang="zh-CN" altLang="en-US" sz="3600" b="1" dirty="0" smtClean="0"/>
              <a:t>）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zh-CN" altLang="en-US" sz="3600" b="1" dirty="0" smtClean="0"/>
              <a:t/>
            </a:r>
            <a:br>
              <a:rPr lang="zh-CN" altLang="en-US" sz="3600" b="1" dirty="0" smtClean="0"/>
            </a:br>
            <a:r>
              <a:rPr lang="en-US" altLang="zh-CN" sz="3600" b="1" dirty="0" smtClean="0"/>
              <a:t>3 </a:t>
            </a:r>
            <a:r>
              <a:rPr lang="zh-CN" altLang="en-US" sz="3600" b="1" dirty="0" smtClean="0"/>
              <a:t>不但如此，就是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在患难中也是欢欢喜喜的</a:t>
            </a:r>
            <a:r>
              <a:rPr lang="zh-CN" altLang="en-US" sz="3600" b="1" dirty="0" smtClean="0"/>
              <a:t>；因为知道患难生忍耐，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2400" b="1" dirty="0" smtClean="0"/>
              <a:t/>
            </a:r>
            <a:br>
              <a:rPr lang="en-US" altLang="zh-CN" sz="2400" b="1" dirty="0" smtClean="0"/>
            </a:br>
            <a:r>
              <a:rPr lang="en-US" altLang="zh-CN" sz="3600" b="1" dirty="0" smtClean="0"/>
              <a:t>4 </a:t>
            </a:r>
            <a:r>
              <a:rPr lang="zh-CN" altLang="en-US" sz="3600" b="1" dirty="0" smtClean="0"/>
              <a:t>忍耐生老练，老练生盼望；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2400" b="1" dirty="0" smtClean="0"/>
              <a:t/>
            </a:r>
            <a:br>
              <a:rPr lang="en-US" altLang="zh-CN" sz="2400" b="1" dirty="0" smtClean="0"/>
            </a:br>
            <a:r>
              <a:rPr lang="en-US" altLang="zh-CN" sz="3600" b="1" dirty="0" smtClean="0"/>
              <a:t>5 </a:t>
            </a:r>
            <a:r>
              <a:rPr lang="zh-CN" altLang="en-US" sz="3600" b="1" dirty="0" smtClean="0"/>
              <a:t>盼望不至于羞耻，因为所赐给我们的圣灵将神的爱浇灌在我们心里。</a:t>
            </a:r>
            <a:endParaRPr lang="zh-C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可</a:t>
            </a:r>
            <a:r>
              <a:rPr lang="en-US" sz="3600" b="1" dirty="0" smtClean="0"/>
              <a:t>14</a:t>
            </a:r>
            <a:r>
              <a:rPr lang="zh-CN" altLang="en-US" sz="3600" b="1" dirty="0" smtClean="0"/>
              <a:t>：</a:t>
            </a:r>
            <a:r>
              <a:rPr lang="en-US" sz="3600" b="1" dirty="0" smtClean="0"/>
              <a:t>32</a:t>
            </a:r>
            <a:r>
              <a:rPr lang="zh-CN" altLang="en-US" sz="3600" b="1" dirty="0" smtClean="0"/>
              <a:t>他们来到一个地方，名叫客西马尼。耶稣对门徒说，你们坐在这里，等我祷告。</a:t>
            </a:r>
            <a:r>
              <a:rPr lang="en-US" sz="3600" b="1" dirty="0" smtClean="0"/>
              <a:t>33</a:t>
            </a:r>
            <a:r>
              <a:rPr lang="zh-CN" altLang="en-US" sz="3600" b="1" dirty="0" smtClean="0"/>
              <a:t>于是带着彼得，雅各，约翰同去，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就惊恐起来，极其难过</a:t>
            </a:r>
            <a:r>
              <a:rPr lang="zh-CN" altLang="en-US" sz="3600" b="1" dirty="0" smtClean="0"/>
              <a:t>。</a:t>
            </a:r>
            <a:r>
              <a:rPr lang="en-US" sz="3600" b="1" dirty="0" smtClean="0"/>
              <a:t>34</a:t>
            </a:r>
            <a:r>
              <a:rPr lang="zh-CN" altLang="en-US" sz="3600" b="1" dirty="0" smtClean="0"/>
              <a:t>对他们说，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我心里甚是忧伤，几乎要死</a:t>
            </a:r>
            <a:r>
              <a:rPr lang="zh-CN" altLang="en-US" sz="3600" b="1" dirty="0" smtClean="0"/>
              <a:t>。你们在这里，等候儆醒。</a:t>
            </a:r>
            <a:r>
              <a:rPr lang="en-US" sz="3600" b="1" dirty="0" smtClean="0"/>
              <a:t>35</a:t>
            </a:r>
            <a:r>
              <a:rPr lang="zh-CN" altLang="en-US" sz="3600" b="1" dirty="0" smtClean="0"/>
              <a:t>他就稍往前走，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俯伏在地祷告说，倘若可行，便叫那时候过去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。</a:t>
            </a:r>
            <a:r>
              <a:rPr lang="en-US" sz="3600" b="1" dirty="0" smtClean="0"/>
              <a:t>36</a:t>
            </a:r>
            <a:r>
              <a:rPr lang="zh-CN" altLang="en-US" sz="3600" b="1" dirty="0" smtClean="0"/>
              <a:t>他说，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阿爸，父阿，在你凡事都能。求你将这杯撤去</a:t>
            </a:r>
            <a:r>
              <a:rPr lang="zh-CN" altLang="en-US" sz="3600" b="1" dirty="0" smtClean="0"/>
              <a:t>。然而不要从我的意思，只要从你的意思。</a:t>
            </a:r>
            <a:endParaRPr lang="zh-C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4857752" cy="5143500"/>
          </a:xfrm>
        </p:spPr>
        <p:txBody>
          <a:bodyPr/>
          <a:lstStyle/>
          <a:p>
            <a:pPr algn="l"/>
            <a:r>
              <a:rPr lang="en-US" altLang="zh-CN" sz="3600" b="1" dirty="0" smtClean="0"/>
              <a:t>3 </a:t>
            </a:r>
            <a:r>
              <a:rPr lang="zh-CN" altLang="en-US" sz="3600" b="1" dirty="0" smtClean="0"/>
              <a:t>不但如此，就是在患难中也是欢欢喜喜的；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因为知道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患难生忍耐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，</a:t>
            </a:r>
            <a:r>
              <a:rPr lang="en-US" altLang="zh-CN" sz="3600" b="1" dirty="0" smtClean="0">
                <a:solidFill>
                  <a:srgbClr val="00B050"/>
                </a:solidFill>
              </a:rPr>
              <a:t/>
            </a:r>
            <a:br>
              <a:rPr lang="en-US" altLang="zh-CN" sz="3600" b="1" dirty="0" smtClean="0">
                <a:solidFill>
                  <a:srgbClr val="00B050"/>
                </a:solidFill>
              </a:rPr>
            </a:br>
            <a:r>
              <a:rPr lang="en-US" altLang="zh-CN" sz="3600" b="1" dirty="0" smtClean="0">
                <a:solidFill>
                  <a:srgbClr val="00B050"/>
                </a:solidFill>
              </a:rPr>
              <a:t>4 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忍耐生老练，老练生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盼望；</a:t>
            </a:r>
            <a:r>
              <a:rPr lang="en-US" altLang="zh-CN" sz="3600" b="1" dirty="0" smtClean="0"/>
              <a:t>5 </a:t>
            </a:r>
            <a:r>
              <a:rPr lang="zh-CN" altLang="en-US" sz="3600" b="1" dirty="0" smtClean="0"/>
              <a:t>盼望不至于羞耻，因为所赐给我们的圣灵将神的爱浇灌在我们心里。</a:t>
            </a:r>
            <a:endParaRPr lang="zh-CN" altLang="en-US" sz="3600" b="1" dirty="0"/>
          </a:p>
        </p:txBody>
      </p:sp>
      <p:pic>
        <p:nvPicPr>
          <p:cNvPr id="1026" name="Picture 2" descr="E:\2026 证道\转机之后的新生命：从信到望，再到爱\pjyDkt8sPHh3tuQ9e_CpdDNxgRxX3N8qNoG1RtDvtOPYpDti_oYrOW8zwAZaAlGTs4jK0SOqKX7swBf1K00mWGpm9HlIivBquHGJyGnseom37hrEpBJnqfjp3NszGdJ_lMZp1oetvif5J7VA_4OSxszWt1ubQWKCtcGyniQmox3ZE-km8-bSGNJUEjzxuLv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362885"/>
            <a:ext cx="4143372" cy="37806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三、爱：生命的更新</a:t>
            </a:r>
            <a:r>
              <a:rPr lang="en-US" sz="3600" b="1" dirty="0" smtClean="0"/>
              <a:t>    </a:t>
            </a:r>
            <a:r>
              <a:rPr lang="zh-CN" altLang="en-US" sz="3600" b="1" dirty="0" smtClean="0"/>
              <a:t>（罗</a:t>
            </a:r>
            <a:r>
              <a:rPr lang="en-US" sz="3600" b="1" dirty="0" smtClean="0"/>
              <a:t>5:6-11</a:t>
            </a:r>
            <a:r>
              <a:rPr lang="zh-CN" altLang="en-US" sz="3600" b="1" dirty="0" smtClean="0"/>
              <a:t>）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zh-CN" altLang="en-US" sz="2000" b="1" dirty="0" smtClean="0"/>
              <a:t/>
            </a:r>
            <a:br>
              <a:rPr lang="zh-CN" altLang="en-US" sz="2000" b="1" dirty="0" smtClean="0"/>
            </a:br>
            <a:r>
              <a:rPr lang="zh-CN" altLang="en-US" sz="3600" b="1" dirty="0" smtClean="0"/>
              <a:t>“</a:t>
            </a:r>
            <a:r>
              <a:rPr lang="en-US" altLang="zh-CN" sz="3600" b="1" dirty="0" smtClean="0"/>
              <a:t>5……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神的爱浇灌在我们心里</a:t>
            </a:r>
            <a:r>
              <a:rPr lang="zh-CN" altLang="en-US" sz="3600" b="1" dirty="0" smtClean="0"/>
              <a:t>。</a:t>
            </a:r>
            <a:r>
              <a:rPr lang="en-US" altLang="zh-CN" sz="3600" b="1" dirty="0" smtClean="0"/>
              <a:t>6 </a:t>
            </a:r>
            <a:r>
              <a:rPr lang="zh-CN" altLang="en-US" sz="3600" b="1" dirty="0" smtClean="0"/>
              <a:t>因我们还软弱的时候，基督就按所定的日期为罪人死。</a:t>
            </a:r>
            <a:r>
              <a:rPr lang="en-US" altLang="zh-CN" sz="3600" b="1" dirty="0" smtClean="0"/>
              <a:t>7 </a:t>
            </a:r>
            <a:r>
              <a:rPr lang="zh-CN" altLang="en-US" sz="3600" b="1" dirty="0" smtClean="0"/>
              <a:t>为义人死，是少有的；为仁人死，或者有敢做的。</a:t>
            </a:r>
            <a:r>
              <a:rPr lang="en-US" altLang="zh-CN" sz="3600" b="1" dirty="0" smtClean="0"/>
              <a:t>8 </a:t>
            </a:r>
            <a:r>
              <a:rPr lang="zh-CN" altLang="en-US" sz="3600" b="1" dirty="0" smtClean="0"/>
              <a:t>惟有基督在我们还作罪人的时候为我们死，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神的爱</a:t>
            </a:r>
            <a:r>
              <a:rPr lang="zh-CN" altLang="en-US" sz="3600" b="1" dirty="0" smtClean="0"/>
              <a:t>就在此向我们显明了</a:t>
            </a:r>
            <a:r>
              <a:rPr lang="en-US" altLang="zh-CN" sz="3600" b="1" dirty="0" smtClean="0"/>
              <a:t>……11 </a:t>
            </a:r>
            <a:r>
              <a:rPr lang="zh-CN" altLang="en-US" sz="3600" b="1" dirty="0" smtClean="0"/>
              <a:t>不但如此，我们既藉着我主耶稣基督得与神和好，也就藉着他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以神为乐</a:t>
            </a:r>
            <a:r>
              <a:rPr lang="zh-CN" altLang="en-US" sz="3600" dirty="0" smtClean="0"/>
              <a:t>。</a:t>
            </a:r>
            <a:r>
              <a:rPr lang="en-US" altLang="zh-CN" sz="3600" b="1" dirty="0" smtClean="0"/>
              <a:t>”</a:t>
            </a:r>
            <a:endParaRPr lang="zh-C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1621</TotalTime>
  <Words>382</Words>
  <Application>WPS Presentation</Application>
  <PresentationFormat>On-screen Show (16:9)</PresentationFormat>
  <Paragraphs>22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主题</vt:lpstr>
      <vt:lpstr>转机之后的新生命：从信到望，再到爱 罗 5:1-11</vt:lpstr>
      <vt:lpstr>罗1：21因为他们虽然知道神，却不当作神荣耀他，也不感谢他。他们的思念变为虚妄，无知的心就昏暗了。   罗1：28他们既然故意不认识神……。  </vt:lpstr>
      <vt:lpstr>祈祷/Prayer</vt:lpstr>
      <vt:lpstr>一、信——身份和地位的更新（罗5:1-2）  1 我们既因信称义，就借着我们的主耶稣基督得与神相和。                                                             称义  我们          借着主耶稣基督                                                           与神和好</vt:lpstr>
      <vt:lpstr>路15：18我要起来，到我父亲那里去，向他说，父亲，我得罪了天，又得罪了你。 19从今以后，我不配称为你的儿子，把我当作一个雇工吧……父亲却吩咐仆人说，把那上好的袍子快拿出来给他穿。把戒指戴在他指头上。把鞋穿在他脚上。23把那肥牛犊牵来宰了，我们可以吃喝快乐。24因为我这个儿子，是死而复活，失而又得的。他们就快乐起来。</vt:lpstr>
      <vt:lpstr>二、望：眼光的更新     （罗5:3-5）  3 不但如此，就是在患难中也是欢欢喜喜的；因为知道患难生忍耐，  4 忍耐生老练，老练生盼望；  5 盼望不至于羞耻，因为所赐给我们的圣灵将神的爱浇灌在我们心里。</vt:lpstr>
      <vt:lpstr>可14：32他们来到一个地方，名叫客西马尼。耶稣对门徒说，你们坐在这里，等我祷告。33于是带着彼得，雅各，约翰同去，就惊恐起来，极其难过。34对他们说，我心里甚是忧伤，几乎要死。你们在这里，等候儆醒。35他就稍往前走，俯伏在地祷告说，倘若可行，便叫那时候过去。36他说，阿爸，父阿，在你凡事都能。求你将这杯撤去。然而不要从我的意思，只要从你的意思。</vt:lpstr>
      <vt:lpstr>3 不但如此，就是在患难中也是欢欢喜喜的；因为知道患难生忍耐， 4 忍耐生老练，老练生盼望；5 盼望不至于羞耻，因为所赐给我们的圣灵将神的爱浇灌在我们心里。</vt:lpstr>
      <vt:lpstr>三、爱：生命的更新    （罗5:6-11）  “5……神的爱浇灌在我们心里。6 因我们还软弱的时候，基督就按所定的日期为罪人死。7 为义人死，是少有的；为仁人死，或者有敢做的。8 惟有基督在我们还作罪人的时候为我们死，神的爱就在此向我们显明了……11 不但如此，我们既藉着我主耶稣基督得与神和好，也就藉着他以神为乐。”</vt:lpstr>
      <vt:lpstr>1 我们既因信称义，就借着我们的主耶稣基督得与神相和。  10 因为我们作仇敌的时候，且藉着神儿子的死，得与神和好；既已和好，就更要因他的生得救了。   11 不但如此，我们既藉着我主耶稣基督得与神和好，也就藉着他以神为乐。</vt:lpstr>
      <vt:lpstr>9：1我在基督里说真话，并不谎言，有我良心被圣灵感动，给我作见证。  2我是大有忧愁，心里时常伤痛；  3为我弟兄、骨肉之亲，就是自已被咒诅，与基督分离，我也愿意。</vt:lpstr>
      <vt:lpstr>6 因我们还软弱的时候，基督就按所定的日期为罪人死。  7 为义人死，是少有的；为仁人死，或者有敢做的。  8 惟有基督在我们还作罪人的时候为我们死，神的爱就在此向我们显明了</vt:lpstr>
      <vt:lpstr>总结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20:3 除了我以外，你不可有别的神。20:4 不可为自己雕刻偶像；也不可做甚么形像彷佛上天、下地和地底下、水中的百物.  20:7 不可妄称耶和华你　神的名；因为妄称耶和华名的，耶和华必不以他为无罪。不可妄称耶和华你　神的名；因为妄称耶和华名的，耶和华必不以他为无罪。 </dc:title>
  <dc:creator>peter tian</dc:creator>
  <cp:lastModifiedBy>peter tian</cp:lastModifiedBy>
  <cp:revision>1634</cp:revision>
  <dcterms:created xsi:type="dcterms:W3CDTF">2026-05-30T12:07:49Z</dcterms:created>
  <dcterms:modified xsi:type="dcterms:W3CDTF">2026-07-25T12:02:30Z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69A61B536E3F46B0A27A49180A60E37D_12</vt:lpwstr>
  </property>
</Properties>
</file>