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888" r:id="rId2"/>
    <p:sldId id="421" r:id="rId3"/>
    <p:sldId id="944" r:id="rId4"/>
    <p:sldId id="945" r:id="rId5"/>
    <p:sldId id="946" r:id="rId6"/>
    <p:sldId id="947" r:id="rId7"/>
    <p:sldId id="948" r:id="rId8"/>
    <p:sldId id="958" r:id="rId9"/>
    <p:sldId id="949" r:id="rId10"/>
    <p:sldId id="959" r:id="rId11"/>
    <p:sldId id="961" r:id="rId12"/>
    <p:sldId id="960" r:id="rId13"/>
    <p:sldId id="950" r:id="rId14"/>
    <p:sldId id="956" r:id="rId15"/>
    <p:sldId id="914" r:id="rId16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47" d="100"/>
          <a:sy n="147" d="100"/>
        </p:scale>
        <p:origin x="-59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3872266" cy="3105150"/>
          </a:xfrm>
        </p:spPr>
        <p:txBody>
          <a:bodyPr/>
          <a:lstStyle/>
          <a:p>
            <a:r>
              <a:rPr lang="zh-CN" altLang="en-US" b="1" dirty="0" smtClean="0"/>
              <a:t>起 初 原 有 的</a:t>
            </a:r>
            <a:r>
              <a:rPr lang="en-US" altLang="zh-CN" b="1" dirty="0" smtClean="0"/>
              <a:t> </a:t>
            </a:r>
            <a:br>
              <a:rPr lang="en-US" altLang="zh-CN" b="1" dirty="0" smtClean="0"/>
            </a:br>
            <a:r>
              <a:rPr lang="en-US" altLang="zh-CN" b="1" dirty="0" smtClean="0"/>
              <a:t>“</a:t>
            </a:r>
            <a:r>
              <a:rPr lang="zh-CN" altLang="en-US" b="1" dirty="0" smtClean="0"/>
              <a:t>生命</a:t>
            </a:r>
            <a:r>
              <a:rPr lang="zh-CN" altLang="en-US" b="1" dirty="0" smtClean="0"/>
              <a:t>之</a:t>
            </a:r>
            <a:r>
              <a:rPr lang="zh-CN" altLang="en-US" b="1" dirty="0" smtClean="0"/>
              <a:t>道</a:t>
            </a:r>
            <a:r>
              <a:rPr lang="en-US" altLang="zh-CN" b="1" dirty="0" smtClean="0"/>
              <a:t>”</a:t>
            </a:r>
            <a:br>
              <a:rPr lang="en-US" altLang="zh-CN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约一 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1-2</a:t>
            </a:r>
            <a:endParaRPr lang="zh-CN" altLang="en-US" sz="3600" b="1" dirty="0"/>
          </a:p>
        </p:txBody>
      </p:sp>
      <p:pic>
        <p:nvPicPr>
          <p:cNvPr id="1030" name="Picture 6" descr="E:\2025 证道\使人喜乐充足的生命之道\bible-book-on-the-table-480x2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0"/>
            <a:ext cx="5181600" cy="509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、“生命之道”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主耶稣的教导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7</a:t>
            </a:r>
            <a:r>
              <a:rPr lang="zh-CN" altLang="en-US" sz="3600" b="1" dirty="0" smtClean="0"/>
              <a:t>亲爱的弟兄阿，我写给你们的，不是一条新命令，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乃是你们从起初</a:t>
            </a:r>
            <a:r>
              <a:rPr lang="zh-CN" altLang="en-US" sz="3600" b="1" dirty="0" smtClean="0"/>
              <a:t>所受的旧命令。这旧命令就是你们所听见的道。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</a:t>
            </a:r>
            <a:r>
              <a:rPr lang="zh-CN" altLang="en-US" sz="3600" b="1" dirty="0" smtClean="0"/>
              <a:t>论到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从起初</a:t>
            </a:r>
            <a:r>
              <a:rPr lang="zh-CN" altLang="en-US" sz="3600" b="1" dirty="0" smtClean="0"/>
              <a:t>原有的生命之道，就是我们所听见所看见，亲眼看过，亲手摸过的。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</a:t>
            </a:r>
            <a:r>
              <a:rPr lang="zh-CN" altLang="en-US" sz="3600" b="1" dirty="0" smtClean="0"/>
              <a:t>，“生命之道”的</a:t>
            </a:r>
            <a:r>
              <a:rPr lang="zh-CN" altLang="en-US" sz="3600" b="1" dirty="0" smtClean="0"/>
              <a:t>本质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200" b="1" dirty="0" smtClean="0"/>
              <a:t>约一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1</a:t>
            </a:r>
            <a:r>
              <a:rPr lang="zh-CN" altLang="en-US" sz="3200" b="1" dirty="0" smtClean="0"/>
              <a:t>论到从起初原有的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生命</a:t>
            </a:r>
            <a:r>
              <a:rPr lang="zh-CN" altLang="en-US" sz="3200" b="1" dirty="0" smtClean="0"/>
              <a:t>之道，就是我们所听见所看见，亲眼看过，亲手摸过的。</a:t>
            </a:r>
            <a:r>
              <a:rPr lang="en-US" sz="3200" b="1" dirty="0" smtClean="0"/>
              <a:t>2</a:t>
            </a:r>
            <a:r>
              <a:rPr lang="zh-CN" altLang="en-US" sz="3200" b="1" dirty="0" smtClean="0"/>
              <a:t>这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生命</a:t>
            </a:r>
            <a:r>
              <a:rPr lang="zh-CN" altLang="en-US" sz="3200" b="1" dirty="0" smtClean="0"/>
              <a:t>已经显现出来，我们也看见过，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现在又作见证，将原与父同在，且显现与我们那永远的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生命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，传给你们。</a:t>
            </a:r>
            <a:endParaRPr lang="zh-C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zh-CN" altLang="en-US" sz="3600" b="1" dirty="0" smtClean="0"/>
              <a:t>“生命”之道   </a:t>
            </a:r>
            <a:r>
              <a:rPr lang="zh-CN" altLang="en-US" sz="4800" b="1" dirty="0" smtClean="0"/>
              <a:t>≠ </a:t>
            </a:r>
            <a:r>
              <a:rPr lang="zh-CN" altLang="en-US" sz="3600" b="1" dirty="0" smtClean="0"/>
              <a:t>“生活”之道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endParaRPr lang="zh-CN" altLang="en-US" sz="3200" b="1" dirty="0"/>
          </a:p>
        </p:txBody>
      </p:sp>
      <p:pic>
        <p:nvPicPr>
          <p:cNvPr id="1026" name="Picture 2" descr="E:\2025 证道\使人喜乐充足的生命之道\48d20d6ae594c49ebf737b7090f520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01162" cy="3333750"/>
          </a:xfrm>
          <a:prstGeom prst="rect">
            <a:avLst/>
          </a:prstGeom>
          <a:noFill/>
        </p:spPr>
      </p:pic>
      <p:pic>
        <p:nvPicPr>
          <p:cNvPr id="1027" name="Picture 3" descr="E:\2025 证道\使人喜乐充足的生命之道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879" y="2628900"/>
            <a:ext cx="3357121" cy="2514600"/>
          </a:xfrm>
          <a:prstGeom prst="rect">
            <a:avLst/>
          </a:prstGeom>
          <a:noFill/>
        </p:spPr>
      </p:pic>
      <p:pic>
        <p:nvPicPr>
          <p:cNvPr id="1028" name="Picture 4" descr="E:\2025 证道\使人喜乐充足的生命之道\4friend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742950"/>
            <a:ext cx="3048000" cy="31514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但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16</a:t>
            </a:r>
            <a:r>
              <a:rPr lang="zh-CN" altLang="en-US" sz="3600" b="1" dirty="0" smtClean="0"/>
              <a:t>沙得拉，米煞，亚伯尼歌对王说，尼布甲尼撒阿，这件事我们不必回答你。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2000" b="1" dirty="0" smtClean="0"/>
              <a:t/>
            </a:r>
            <a:br>
              <a:rPr lang="zh-CN" altLang="en-US" sz="2000" b="1" dirty="0" smtClean="0"/>
            </a:br>
            <a:r>
              <a:rPr lang="en-US" altLang="zh-CN" sz="3600" b="1" dirty="0" smtClean="0"/>
              <a:t>17</a:t>
            </a:r>
            <a:r>
              <a:rPr lang="zh-CN" altLang="en-US" sz="3600" b="1" dirty="0" smtClean="0"/>
              <a:t>即便如此，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我们所事奉的神能</a:t>
            </a:r>
            <a:r>
              <a:rPr lang="zh-CN" altLang="en-US" sz="3600" b="1" dirty="0" smtClean="0"/>
              <a:t>将我们从烈火的窑中救出来。王阿，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他也必救</a:t>
            </a:r>
            <a:r>
              <a:rPr lang="zh-CN" altLang="en-US" sz="3600" b="1" dirty="0" smtClean="0"/>
              <a:t>我们脱离你的手。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2000" b="1" dirty="0" smtClean="0"/>
              <a:t/>
            </a:r>
            <a:br>
              <a:rPr lang="zh-CN" altLang="en-US" sz="2000" b="1" dirty="0" smtClean="0"/>
            </a:br>
            <a:r>
              <a:rPr lang="en-US" altLang="zh-CN" sz="3600" b="1" dirty="0" smtClean="0"/>
              <a:t>18</a:t>
            </a:r>
            <a:r>
              <a:rPr lang="zh-CN" altLang="en-US" sz="4800" b="1" dirty="0" smtClean="0">
                <a:solidFill>
                  <a:srgbClr val="0070C0"/>
                </a:solidFill>
              </a:rPr>
              <a:t>即或不然</a:t>
            </a:r>
            <a:r>
              <a:rPr lang="zh-CN" altLang="en-US" sz="3600" b="1" dirty="0" smtClean="0"/>
              <a:t>，王阿，你当知道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我们决不事奉</a:t>
            </a:r>
            <a:r>
              <a:rPr lang="zh-CN" altLang="en-US" sz="3600" b="1" dirty="0" smtClean="0"/>
              <a:t>你的神，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也不敬拜</a:t>
            </a:r>
            <a:r>
              <a:rPr lang="zh-CN" altLang="en-US" sz="3600" b="1" dirty="0" smtClean="0"/>
              <a:t>你所立的金像。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96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719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一、约翰一书的背景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、作者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、收信人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、写作背景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  <p:pic>
        <p:nvPicPr>
          <p:cNvPr id="1026" name="Picture 2" descr="E:\2025 证道\使人喜乐充足的生命之道\11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276350"/>
            <a:ext cx="5486401" cy="3867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ts val="5500"/>
              </a:lnSpc>
            </a:pPr>
            <a:r>
              <a:rPr lang="zh-CN" altLang="en-US" sz="3600" b="1" dirty="0" smtClean="0"/>
              <a:t>约一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：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不要爱世界，和世界上的事。人若爱世界，爱父的心就不在他里面了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16</a:t>
            </a:r>
            <a:r>
              <a:rPr lang="zh-CN" altLang="en-US" sz="3600" b="1" dirty="0" smtClean="0"/>
              <a:t>因为凡世界上的事，就像肉体的情欲，眼目的情欲，并今生的骄傲，都不是从父来的，乃是从世界来的。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17</a:t>
            </a:r>
            <a:r>
              <a:rPr lang="zh-CN" altLang="en-US" sz="3600" b="1" dirty="0" smtClean="0"/>
              <a:t>这世界，和其上的情欲，都要过去。惟独遵行神旨意的，是永远常存。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dirty="0" smtClean="0"/>
              <a:t> 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人若说自己在光明中。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却恨他的弟兄</a:t>
            </a:r>
            <a:r>
              <a:rPr lang="zh-CN" altLang="en-US" sz="3600" b="1" dirty="0" smtClean="0"/>
              <a:t>，他到如今还是在黑暗里。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14</a:t>
            </a:r>
            <a:r>
              <a:rPr lang="zh-CN" altLang="en-US" sz="3600" b="1" dirty="0" smtClean="0"/>
              <a:t>我们因为爱弟兄，就晓得是已经出死入生了。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没有爱心的，仍住在死中。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15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凡恨他弟兄的，就是杀人的</a:t>
            </a:r>
            <a:r>
              <a:rPr lang="zh-CN" altLang="en-US" sz="3600" b="1" dirty="0" smtClean="0"/>
              <a:t>。你们晓得凡杀人的，没有永生存在他里面。</a:t>
            </a:r>
            <a:r>
              <a:rPr lang="en-US" sz="3600" b="1" dirty="0" smtClean="0"/>
              <a:t>16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主为我们舍命，我们从此就知道何为爱。我们也当为弟兄舍命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19</a:t>
            </a:r>
            <a:r>
              <a:rPr lang="zh-CN" altLang="en-US" sz="3600" b="1" dirty="0" smtClean="0"/>
              <a:t>他们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从我们中间出去</a:t>
            </a:r>
            <a:r>
              <a:rPr lang="zh-CN" altLang="en-US" sz="3600" b="1" dirty="0" smtClean="0"/>
              <a:t>，却不是属我们的。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26</a:t>
            </a:r>
            <a:r>
              <a:rPr lang="zh-CN" altLang="en-US" sz="3600" b="1" dirty="0" smtClean="0"/>
              <a:t>我将这些话写给你们，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是指着那引诱你们的人</a:t>
            </a:r>
            <a:r>
              <a:rPr lang="zh-CN" altLang="en-US" sz="3600" b="1" dirty="0" smtClean="0"/>
              <a:t>说的。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凡灵认耶稣基督是成了肉身</a:t>
            </a:r>
            <a:r>
              <a:rPr lang="zh-CN" altLang="en-US" sz="3600" b="1" dirty="0" smtClean="0"/>
              <a:t>来的，就是出于神的。从此你们可以认出神的灵来。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凡灵不认耶稣，就不是出于神</a:t>
            </a:r>
            <a:r>
              <a:rPr lang="zh-CN" altLang="en-US" sz="3600" b="1" dirty="0" smtClean="0"/>
              <a:t>。这是那敌基督者的灵。你们从前听见他要来。现在已经在世上了。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 “生命之道”的</a:t>
            </a:r>
            <a:r>
              <a:rPr lang="zh-CN" altLang="en-US" sz="3600" b="1" dirty="0" smtClean="0"/>
              <a:t>定义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首先，</a:t>
            </a:r>
            <a:r>
              <a:rPr lang="zh-CN" altLang="en-US" sz="3600" b="1" dirty="0" smtClean="0"/>
              <a:t>作神和主耶稣基督的仆人，雅各；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或耶稣基督的仆人和使徒彼得，保罗等。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其次，</a:t>
            </a:r>
            <a:r>
              <a:rPr lang="zh-CN" altLang="en-US" sz="3600" b="1" dirty="0" smtClean="0"/>
              <a:t>写信给加拉太、哥林多、帖撒罗尼迦等的圣徒</a:t>
            </a:r>
            <a:r>
              <a:rPr lang="en-US" altLang="zh-CN" sz="3600" b="1" dirty="0" smtClean="0"/>
              <a:t>/</a:t>
            </a:r>
            <a:r>
              <a:rPr lang="zh-CN" altLang="en-US" sz="3600" b="1" dirty="0" smtClean="0"/>
              <a:t>教会。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最后，</a:t>
            </a:r>
            <a:r>
              <a:rPr lang="zh-CN" altLang="en-US" sz="3600" b="1" dirty="0" smtClean="0"/>
              <a:t>愿恩惠、平安从我们天上的父，并主耶稣基督多多地加给你们。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、“生命之道”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主耶稣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论到从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起初原有的</a:t>
            </a:r>
            <a:r>
              <a:rPr lang="zh-CN" altLang="en-US" sz="3600" b="1" dirty="0" smtClean="0"/>
              <a:t>生命之道，就是我们所听见所看见，亲眼看过，亲手摸过的。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这生命已经显现出来，我们也看见过，现在又作见证，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将原与父同在</a:t>
            </a:r>
            <a:r>
              <a:rPr lang="zh-CN" altLang="en-US" sz="3600" b="1" dirty="0" smtClean="0"/>
              <a:t>，且显现与我们那永远的生命，传给你们。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太初有道</a:t>
            </a:r>
            <a:r>
              <a:rPr lang="zh-CN" altLang="en-US" sz="3600" b="1" dirty="0" smtClean="0"/>
              <a:t>，道与神同在，道就是神。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这道太初与神同在。</a:t>
            </a:r>
            <a:br>
              <a:rPr lang="zh-CN" altLang="en-US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3:16</a:t>
            </a:r>
            <a:r>
              <a:rPr lang="zh-CN" altLang="en-US" sz="3600" b="1" dirty="0" smtClean="0"/>
              <a:t>神爱世人，甚至将他的独生子赐给他们，叫一切信他的，不至灭亡，反得永生。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24484</TotalTime>
  <Words>201</Words>
  <Application>Microsoft Office PowerPoint</Application>
  <PresentationFormat>On-screen Show (16:9)</PresentationFormat>
  <Paragraphs>15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起 初 原 有 的  “生命之道”  约一 1：1-2</vt:lpstr>
      <vt:lpstr>祈祷/Prayer</vt:lpstr>
      <vt:lpstr>一、约翰一书的背景  1、作者 2、收信人 3、写作背景  </vt:lpstr>
      <vt:lpstr>约一2：15：不要爱世界，和世界上的事。人若爱世界，爱父的心就不在他里面了。 16因为凡世界上的事，就像肉体的情欲，眼目的情欲，并今生的骄傲，都不是从父来的，乃是从世界来的。 17这世界，和其上的情欲，都要过去。惟独遵行神旨意的，是永远常存。</vt:lpstr>
      <vt:lpstr> 2：9人若说自己在光明中。却恨他的弟兄，他到如今还是在黑暗里。  3：14我们因为爱弟兄，就晓得是已经出死入生了。没有爱心的，仍住在死中。15凡恨他弟兄的，就是杀人的。你们晓得凡杀人的，没有永生存在他里面。16主为我们舍命，我们从此就知道何为爱。我们也当为弟兄舍命。</vt:lpstr>
      <vt:lpstr>2：19他们从我们中间出去，却不是属我们的。2：26我将这些话写给你们，是指着那引诱你们的人说的。  4：2凡灵认耶稣基督是成了肉身来的，就是出于神的。从此你们可以认出神的灵来。3凡灵不认耶稣，就不是出于神。这是那敌基督者的灵。你们从前听见他要来。现在已经在世上了。</vt:lpstr>
      <vt:lpstr>二、 “生命之道”的定义  首先，作神和主耶稣基督的仆人，雅各； 或耶稣基督的仆人和使徒彼得，保罗等。  其次，写信给加拉太、哥林多、帖撒罗尼迦等的圣徒/教会。  最后，愿恩惠、平安从我们天上的父，并主耶稣基督多多地加给你们。</vt:lpstr>
      <vt:lpstr>1、“生命之道”——主耶稣  约一1：1论到从起初原有的生命之道，就是我们所听见所看见，亲眼看过，亲手摸过的。2这生命已经显现出来，我们也看见过，现在又作见证，将原与父同在，且显现与我们那永远的生命，传给你们。</vt:lpstr>
      <vt:lpstr>约1：1太初有道，道与神同在，道就是神。2这道太初与神同在。  约3:16神爱世人，甚至将他的独生子赐给他们，叫一切信他的，不至灭亡，反得永生。  </vt:lpstr>
      <vt:lpstr>2、“生命之道”——主耶稣的教导  约一2：7亲爱的弟兄阿，我写给你们的，不是一条新命令，乃是你们从起初所受的旧命令。这旧命令就是你们所听见的道。  1论到从起初原有的生命之道，就是我们所听见所看见，亲眼看过，亲手摸过的。</vt:lpstr>
      <vt:lpstr>三，“生命之道”的本质  约一1：1论到从起初原有的生命之道，就是我们所听见所看见，亲眼看过，亲手摸过的。2这生命已经显现出来，我们也看见过，现在又作见证，将原与父同在，且显现与我们那永远的生命，传给你们。</vt:lpstr>
      <vt:lpstr>“生命”之道   ≠ “生活”之道</vt:lpstr>
      <vt:lpstr>Slide 13</vt:lpstr>
      <vt:lpstr>但3：16沙得拉，米煞，亚伯尼歌对王说，尼布甲尼撒阿，这件事我们不必回答你。  17即便如此，我们所事奉的神能将我们从烈火的窑中救出来。王阿，他也必救我们脱离你的手。  18即或不然，王阿，你当知道我们决不事奉你的神，也不敬拜你所立的金像。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1287</cp:revision>
  <dcterms:modified xsi:type="dcterms:W3CDTF">2025-01-10T15:39:04Z</dcterms:modified>
</cp:coreProperties>
</file>