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888" r:id="rId2"/>
    <p:sldId id="944" r:id="rId3"/>
    <p:sldId id="421" r:id="rId4"/>
    <p:sldId id="945" r:id="rId5"/>
    <p:sldId id="946" r:id="rId6"/>
    <p:sldId id="947" r:id="rId7"/>
    <p:sldId id="948" r:id="rId8"/>
    <p:sldId id="949" r:id="rId9"/>
    <p:sldId id="955" r:id="rId10"/>
    <p:sldId id="956" r:id="rId11"/>
    <p:sldId id="952" r:id="rId12"/>
    <p:sldId id="954" r:id="rId13"/>
    <p:sldId id="914" r:id="rId14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294" autoAdjust="0"/>
    <p:restoredTop sz="94526" autoAdjust="0"/>
  </p:normalViewPr>
  <p:slideViewPr>
    <p:cSldViewPr>
      <p:cViewPr>
        <p:scale>
          <a:sx n="66" d="100"/>
          <a:sy n="66" d="100"/>
        </p:scale>
        <p:origin x="-2934" y="-12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3872266" cy="3105150"/>
          </a:xfrm>
        </p:spPr>
        <p:txBody>
          <a:bodyPr/>
          <a:lstStyle/>
          <a:p>
            <a:r>
              <a:rPr lang="zh-CN" altLang="en-US" b="1" dirty="0" smtClean="0"/>
              <a:t>认识神的确据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zh-CN" altLang="en-US" sz="3600" b="1" dirty="0" smtClean="0"/>
              <a:t>约一 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3-11</a:t>
            </a:r>
            <a:endParaRPr lang="zh-CN" altLang="en-US" sz="3600" b="1" dirty="0"/>
          </a:p>
        </p:txBody>
      </p:sp>
      <p:pic>
        <p:nvPicPr>
          <p:cNvPr id="1030" name="Picture 6" descr="E:\2025 证道\使人喜乐充足的生命之道\bible-book-on-the-table-480x2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0"/>
            <a:ext cx="5181600" cy="5095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10</a:t>
            </a:r>
            <a:r>
              <a:rPr lang="zh-CN" altLang="en-US" sz="3600" b="1" dirty="0" smtClean="0"/>
              <a:t>爱弟兄的就是住在光明中，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在他并没有绊跌的缘由。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>
                <a:solidFill>
                  <a:srgbClr val="7030A0"/>
                </a:solidFill>
              </a:rPr>
              <a:t>思高译本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2:10 </a:t>
            </a:r>
            <a:r>
              <a:rPr lang="zh-CN" altLang="en-US" sz="3600" b="1" dirty="0" smtClean="0"/>
              <a:t>凡爱自己弟兄的，就是存留在光中，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对于他就没有任何绊脚石</a:t>
            </a:r>
            <a:r>
              <a:rPr lang="zh-CN" altLang="en-US" sz="3600" b="1" dirty="0" smtClean="0"/>
              <a:t>；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>
                <a:solidFill>
                  <a:srgbClr val="7030A0"/>
                </a:solidFill>
              </a:rPr>
              <a:t>现代中文译本</a:t>
            </a:r>
            <a:r>
              <a:rPr lang="zh-CN" altLang="en-US" sz="3600" b="1" dirty="0" smtClean="0"/>
              <a:t>： </a:t>
            </a:r>
            <a:r>
              <a:rPr lang="en-US" sz="3600" b="1" dirty="0" smtClean="0"/>
              <a:t>2:10 </a:t>
            </a:r>
            <a:r>
              <a:rPr lang="zh-CN" altLang="en-US" sz="3600" b="1" dirty="0" smtClean="0"/>
              <a:t>爱弟兄姊妹的，就是生活在光明中，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他不会使别人失足犯罪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8 </a:t>
            </a:r>
            <a:r>
              <a:rPr lang="zh-CN" altLang="en-US" sz="3600" b="1" dirty="0" smtClean="0"/>
              <a:t>再者</a:t>
            </a:r>
            <a:r>
              <a:rPr lang="zh-CN" altLang="en-US" sz="3600" b="1" dirty="0" smtClean="0"/>
              <a:t>，我写给你们的，是一条新命令，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在主是真的，在你们也是真的。</a:t>
            </a:r>
            <a:r>
              <a:rPr lang="zh-CN" altLang="en-US" sz="3600" b="1" dirty="0" smtClean="0"/>
              <a:t>因为黑暗渐渐过去，真光已经照耀。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endParaRPr lang="zh-CN" altLang="en-US" sz="3600" b="1" dirty="0"/>
          </a:p>
        </p:txBody>
      </p:sp>
      <p:pic>
        <p:nvPicPr>
          <p:cNvPr id="1026" name="Picture 2" descr="E:\2025 证道\认识神的确据\202106050135351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0"/>
            <a:ext cx="3857625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2734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0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0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3257550"/>
            <a:ext cx="914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认识耶稣基督</a:t>
            </a:r>
            <a:r>
              <a:rPr lang="zh-CN" altLang="en-US" sz="3600" b="1" dirty="0" smtClean="0"/>
              <a:t>：神性、人性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认识父神</a:t>
            </a:r>
            <a:r>
              <a:rPr lang="zh-CN" altLang="en-US" sz="3600" b="1" dirty="0" smtClean="0"/>
              <a:t>： 圣洁、公义；怜悯、信实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、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认识耶稣基督的救赎</a:t>
            </a:r>
            <a:r>
              <a:rPr lang="zh-CN" altLang="en-US" sz="3600" b="1" dirty="0" smtClean="0"/>
              <a:t>：中保、挽回祭</a:t>
            </a:r>
            <a:br>
              <a:rPr lang="zh-CN" altLang="en-US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、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认识自己</a:t>
            </a:r>
            <a:r>
              <a:rPr lang="zh-CN" altLang="en-US" sz="3600" b="1" dirty="0" smtClean="0"/>
              <a:t>：罪人、罪的工价：死</a:t>
            </a:r>
            <a:endParaRPr lang="zh-CN" altLang="en-US" sz="3600" b="1" dirty="0"/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0"/>
            <a:ext cx="6096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：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b="1" dirty="0" smtClean="0">
                <a:latin typeface="+mj-lt"/>
                <a:ea typeface="+mj-ea"/>
                <a:cs typeface="+mj-cs"/>
              </a:rPr>
              <a:t>|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：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304800" y="666750"/>
            <a:ext cx="533400" cy="35814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一、遵行主道，行在主旨中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3</a:t>
            </a:r>
            <a:r>
              <a:rPr lang="zh-CN" altLang="en-US" sz="3600" b="1" dirty="0" smtClean="0"/>
              <a:t>我们若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遵守他的诫命</a:t>
            </a:r>
            <a:r>
              <a:rPr lang="zh-CN" altLang="en-US" sz="3600" b="1" dirty="0" smtClean="0"/>
              <a:t>，就晓得是认识他。</a:t>
            </a:r>
            <a:r>
              <a:rPr lang="en-US" sz="3600" b="1" dirty="0" smtClean="0"/>
              <a:t>4</a:t>
            </a:r>
            <a:r>
              <a:rPr lang="zh-CN" altLang="en-US" sz="3600" b="1" dirty="0" smtClean="0"/>
              <a:t>人若说我认识他，却不遵守他的诫命，便是说谎话的。真理也不在他心里了。</a:t>
            </a:r>
            <a:r>
              <a:rPr lang="en-US" sz="3600" b="1" dirty="0" smtClean="0"/>
              <a:t>5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凡遵守主道的</a:t>
            </a:r>
            <a:r>
              <a:rPr lang="zh-CN" altLang="en-US" sz="3600" b="1" dirty="0" smtClean="0"/>
              <a:t>，爱神的心在他里面实在是完全的，从此我们知道我们是在主里面。</a:t>
            </a:r>
            <a:r>
              <a:rPr lang="en-US" sz="3600" b="1" dirty="0" smtClean="0"/>
              <a:t>6</a:t>
            </a:r>
            <a:r>
              <a:rPr lang="zh-CN" altLang="en-US" sz="3600" b="1" dirty="0" smtClean="0"/>
              <a:t>人若说他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住在主里面</a:t>
            </a:r>
            <a:r>
              <a:rPr lang="zh-CN" altLang="en-US" sz="3600" b="1" dirty="0" smtClean="0"/>
              <a:t>，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就该自己照主所行的去行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200" b="1" dirty="0" smtClean="0"/>
              <a:t>路</a:t>
            </a:r>
            <a:r>
              <a:rPr lang="en-US" altLang="zh-CN" sz="3200" b="1" dirty="0" smtClean="0"/>
              <a:t>4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3</a:t>
            </a: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</a:rPr>
              <a:t>【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</a:rPr>
              <a:t>撒但</a:t>
            </a: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</a:rPr>
              <a:t>】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</a:rPr>
              <a:t>说</a:t>
            </a:r>
            <a:r>
              <a:rPr lang="zh-CN" altLang="en-US" sz="3200" b="1" dirty="0" smtClean="0"/>
              <a:t>，你若是神的儿子，可以吩咐这块石头变成食物。</a:t>
            </a:r>
            <a:br>
              <a:rPr lang="zh-CN" altLang="en-US" sz="3200" b="1" dirty="0" smtClean="0"/>
            </a:br>
            <a:r>
              <a:rPr lang="en-US" altLang="zh-CN" sz="3200" b="1" dirty="0" smtClean="0"/>
              <a:t>4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耶稣回答说</a:t>
            </a:r>
            <a:r>
              <a:rPr lang="zh-CN" altLang="en-US" sz="3200" b="1" dirty="0" smtClean="0"/>
              <a:t>，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经上记着说</a:t>
            </a:r>
            <a:r>
              <a:rPr lang="zh-CN" altLang="en-US" sz="3200" b="1" dirty="0" smtClean="0"/>
              <a:t>，人活着不是单靠食物，乃是靠神口里所出的一切话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1400" b="1" dirty="0" smtClean="0"/>
              <a:t/>
            </a:r>
            <a:br>
              <a:rPr lang="zh-CN" altLang="en-US" sz="1400" b="1" dirty="0" smtClean="0"/>
            </a:br>
            <a:r>
              <a:rPr lang="en-US" altLang="zh-CN" sz="3200" b="1" dirty="0" smtClean="0"/>
              <a:t>6</a:t>
            </a: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</a:rPr>
              <a:t>【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</a:rPr>
              <a:t>撒但</a:t>
            </a: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</a:rPr>
              <a:t>】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</a:rPr>
              <a:t>说</a:t>
            </a:r>
            <a:r>
              <a:rPr lang="en-US" altLang="zh-CN" sz="3200" b="1" dirty="0" smtClean="0"/>
              <a:t>……</a:t>
            </a:r>
            <a:r>
              <a:rPr lang="zh-CN" altLang="en-US" sz="3200" b="1" dirty="0" smtClean="0"/>
              <a:t>你若在我面前下拜，这都要归你。</a:t>
            </a:r>
            <a:br>
              <a:rPr lang="zh-CN" altLang="en-US" sz="3200" b="1" dirty="0" smtClean="0"/>
            </a:br>
            <a:r>
              <a:rPr lang="en-US" altLang="zh-CN" sz="3200" b="1" dirty="0" smtClean="0"/>
              <a:t>8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耶稣说</a:t>
            </a:r>
            <a:r>
              <a:rPr lang="zh-CN" altLang="en-US" sz="3200" b="1" dirty="0" smtClean="0"/>
              <a:t>，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经上记着说</a:t>
            </a:r>
            <a:r>
              <a:rPr lang="zh-CN" altLang="en-US" sz="3200" b="1" dirty="0" smtClean="0"/>
              <a:t>，当拜主你的神，单要事奉他。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1400" b="1" dirty="0" smtClean="0"/>
              <a:t/>
            </a:r>
            <a:br>
              <a:rPr lang="zh-CN" altLang="en-US" sz="1400" b="1" dirty="0" smtClean="0"/>
            </a:br>
            <a:r>
              <a:rPr lang="en-US" altLang="zh-CN" sz="3200" b="1" dirty="0" smtClean="0"/>
              <a:t>9</a:t>
            </a: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</a:rPr>
              <a:t>【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</a:rPr>
              <a:t>撒但</a:t>
            </a: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</a:rPr>
              <a:t>】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</a:rPr>
              <a:t>说</a:t>
            </a:r>
            <a:r>
              <a:rPr lang="zh-CN" altLang="en-US" sz="3200" b="1" dirty="0" smtClean="0"/>
              <a:t>你若是神的儿子，可以从这里跳下去</a:t>
            </a:r>
            <a:br>
              <a:rPr lang="zh-CN" altLang="en-US" sz="3200" b="1" dirty="0" smtClean="0"/>
            </a:br>
            <a:r>
              <a:rPr lang="en-US" altLang="zh-CN" sz="3200" b="1" dirty="0" smtClean="0"/>
              <a:t>12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耶稣对他说</a:t>
            </a:r>
            <a:r>
              <a:rPr lang="zh-CN" altLang="en-US" sz="3200" b="1" dirty="0" smtClean="0"/>
              <a:t>，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经上说</a:t>
            </a:r>
            <a:r>
              <a:rPr lang="zh-CN" altLang="en-US" sz="3200" b="1" dirty="0" smtClean="0"/>
              <a:t>，不可试探主你的神。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0B050"/>
                </a:solidFill>
              </a:rPr>
              <a:t>服侍之初：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zh-CN" altLang="en-US" sz="3600" b="1" dirty="0" smtClean="0"/>
              <a:t>太</a:t>
            </a: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当时，耶稣被圣灵引到旷野，受魔鬼的试探。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他禁食四十昼夜</a:t>
            </a:r>
            <a:r>
              <a:rPr lang="zh-CN" altLang="en-US" sz="3600" b="1" dirty="0" smtClean="0"/>
              <a:t>，后来就饿了。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600" b="1" dirty="0" smtClean="0">
                <a:solidFill>
                  <a:srgbClr val="00B050"/>
                </a:solidFill>
              </a:rPr>
              <a:t>选召</a:t>
            </a:r>
            <a:r>
              <a:rPr lang="en-US" altLang="zh-CN" sz="3600" b="1" dirty="0" smtClean="0">
                <a:solidFill>
                  <a:srgbClr val="00B050"/>
                </a:solidFill>
              </a:rPr>
              <a:t>12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使徒：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zh-CN" altLang="en-US" sz="3600" b="1" dirty="0" smtClean="0"/>
              <a:t>路</a:t>
            </a:r>
            <a:r>
              <a:rPr lang="en-US" altLang="zh-CN" sz="3600" b="1" dirty="0" smtClean="0"/>
              <a:t>6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12</a:t>
            </a:r>
            <a:r>
              <a:rPr lang="zh-CN" altLang="en-US" sz="3600" b="1" dirty="0" smtClean="0"/>
              <a:t>那时耶稣出去上山祷告。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整夜祷告神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>13</a:t>
            </a:r>
            <a:r>
              <a:rPr lang="zh-CN" altLang="en-US" sz="3600" b="1" dirty="0" smtClean="0"/>
              <a:t>到了天亮，叫他的门徒来。就从他们中间挑选十二个人，称他们为使徒。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0B050"/>
                </a:solidFill>
              </a:rPr>
              <a:t>服侍过程之中：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21</a:t>
            </a:r>
            <a:r>
              <a:rPr lang="zh-CN" altLang="en-US" sz="3600" b="1" dirty="0" smtClean="0"/>
              <a:t>耶稣就在安息日进了会堂教训人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/>
              <a:t>耶稣治好了许多害各样病的人，又赶出许多鬼</a:t>
            </a:r>
            <a:r>
              <a:rPr lang="en-US" altLang="zh-CN" sz="3600" b="1" dirty="0" smtClean="0"/>
              <a:t>……35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次日早晨，天未亮的时候，耶稣起来，到旷野地方去，在那里祷告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r>
              <a:rPr lang="zh-CN" altLang="en-US" sz="3600" b="1" dirty="0" smtClean="0">
                <a:solidFill>
                  <a:srgbClr val="00B050"/>
                </a:solidFill>
              </a:rPr>
              <a:t>面对十字架的苦难：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太</a:t>
            </a:r>
            <a:r>
              <a:rPr lang="en-US" altLang="zh-CN" sz="3600" b="1" dirty="0" smtClean="0"/>
              <a:t>26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36</a:t>
            </a:r>
            <a:r>
              <a:rPr lang="zh-CN" altLang="en-US" sz="3600" b="1" dirty="0" smtClean="0"/>
              <a:t>耶稣同门徒来到一个地方，名叫客西马尼，就对他们说，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你们坐在这里，等我到那边去祷告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二、听从主命，活在爱中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zh-CN" altLang="en-US" sz="3600" b="1" dirty="0" smtClean="0"/>
              <a:t>约一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7</a:t>
            </a:r>
            <a:r>
              <a:rPr lang="zh-CN" altLang="en-US" sz="3600" b="1" dirty="0" smtClean="0"/>
              <a:t>亲爱的弟兄阿，我写给你们的，不是一条新命令，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乃是你们从起初所受的旧命令</a:t>
            </a:r>
            <a:r>
              <a:rPr lang="zh-CN" altLang="en-US" sz="3600" b="1" dirty="0" smtClean="0"/>
              <a:t>。这旧命令就是你们所听见的道。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zh-CN" altLang="en-US" sz="3600" b="1" dirty="0" smtClean="0"/>
              <a:t>约</a:t>
            </a:r>
            <a:r>
              <a:rPr lang="en-US" altLang="zh-CN" sz="3600" b="1" dirty="0" smtClean="0"/>
              <a:t>13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34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我赐给你们一条新命令，乃是叫你们彼此相爱</a:t>
            </a:r>
            <a:r>
              <a:rPr lang="zh-CN" altLang="en-US" sz="3600" b="1" dirty="0" smtClean="0"/>
              <a:t>。我怎样爱你们，你们也要怎样相爱。</a:t>
            </a:r>
            <a:r>
              <a:rPr lang="en-US" sz="3600" b="1" dirty="0" smtClean="0"/>
              <a:t>35</a:t>
            </a:r>
            <a:r>
              <a:rPr lang="zh-CN" altLang="en-US" sz="3600" b="1" dirty="0" smtClean="0"/>
              <a:t>你们若有彼此相爱的心，众人因此就认出你们是我的门徒了。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9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人若说</a:t>
            </a:r>
            <a:r>
              <a:rPr lang="zh-CN" altLang="en-US" sz="3600" b="1" dirty="0" smtClean="0"/>
              <a:t>自己在光明中。却恨他的弟兄，他到如今还是在黑暗里。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en-US" altLang="zh-CN" sz="3600" b="1" dirty="0" smtClean="0"/>
              <a:t>10</a:t>
            </a:r>
            <a:r>
              <a:rPr lang="zh-CN" altLang="en-US" sz="3600" b="1" dirty="0" smtClean="0"/>
              <a:t>爱弟兄的就是住在光明中，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在他并没有绊跌的缘由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25136</TotalTime>
  <Words>153</Words>
  <Application>Microsoft Office PowerPoint</Application>
  <PresentationFormat>On-screen Show (16:9)</PresentationFormat>
  <Paragraphs>16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主题</vt:lpstr>
      <vt:lpstr>认识神的确据  约一 2：3-11</vt:lpstr>
      <vt:lpstr>1、认识耶稣基督：神性、人性  2、认识父神： 圣洁、公义；怜悯、信实  3、认识耶稣基督的救赎：中保、挽回祭  4、认识自己：罪人、罪的工价：死</vt:lpstr>
      <vt:lpstr>祈祷/Prayer</vt:lpstr>
      <vt:lpstr>一、遵行主道，行在主旨中  3我们若遵守他的诫命，就晓得是认识他。4人若说我认识他，却不遵守他的诫命，便是说谎话的。真理也不在他心里了。5凡遵守主道的，爱神的心在他里面实在是完全的，从此我们知道我们是在主里面。6人若说他住在主里面，就该自己照主所行的去行。</vt:lpstr>
      <vt:lpstr>路4：3【撒但】说，你若是神的儿子，可以吩咐这块石头变成食物。 4耶稣回答说，经上记着说，人活着不是单靠食物，乃是靠神口里所出的一切话  6【撒但】说……你若在我面前下拜，这都要归你。 8耶稣说，经上记着说，当拜主你的神，单要事奉他。  9【撒但】说你若是神的儿子，可以从这里跳下去 12耶稣对他说，经上说，不可试探主你的神。</vt:lpstr>
      <vt:lpstr>服侍之初：  太4：1当时，耶稣被圣灵引到旷野，受魔鬼的试探。2他禁食四十昼夜，后来就饿了。  选召12使徒：  路6：12那时耶稣出去上山祷告。整夜祷告神。13到了天亮，叫他的门徒来。就从他们中间挑选十二个人，称他们为使徒。</vt:lpstr>
      <vt:lpstr>服侍过程之中： 21耶稣就在安息日进了会堂教训人……耶稣治好了许多害各样病的人，又赶出许多鬼……35次日早晨，天未亮的时候，耶稣起来，到旷野地方去，在那里祷告。  面对十字架的苦难： 太26：36耶稣同门徒来到一个地方，名叫客西马尼，就对他们说，你们坐在这里，等我到那边去祷告。</vt:lpstr>
      <vt:lpstr>二、听从主命，活在爱中  约一2：7亲爱的弟兄阿，我写给你们的，不是一条新命令，乃是你们从起初所受的旧命令。这旧命令就是你们所听见的道。  约13：34我赐给你们一条新命令，乃是叫你们彼此相爱。我怎样爱你们，你们也要怎样相爱。35你们若有彼此相爱的心，众人因此就认出你们是我的门徒了。</vt:lpstr>
      <vt:lpstr>9人若说自己在光明中。却恨他的弟兄，他到如今还是在黑暗里。  10爱弟兄的就是住在光明中，在他并没有绊跌的缘由。</vt:lpstr>
      <vt:lpstr>10爱弟兄的就是住在光明中，在他并没有绊跌的缘由。  思高译本：2:10 凡爱自己弟兄的，就是存留在光中，对于他就没有任何绊脚石；  现代中文译本： 2:10 爱弟兄姊妹的，就是生活在光明中，他不会使别人失足犯罪。</vt:lpstr>
      <vt:lpstr>8 再者，我写给你们的，是一条新命令，在主是真的，在你们也是真的。因为黑暗渐渐过去，真光已经照耀。</vt:lpstr>
      <vt:lpstr>Slide 12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1352</cp:revision>
  <dcterms:modified xsi:type="dcterms:W3CDTF">2025-02-09T02:31:05Z</dcterms:modified>
</cp:coreProperties>
</file>