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0" r:id="rId1"/>
  </p:sldMasterIdLst>
  <p:notesMasterIdLst>
    <p:notesMasterId r:id="rId22"/>
  </p:notesMasterIdLst>
  <p:sldIdLst>
    <p:sldId id="298" r:id="rId2"/>
    <p:sldId id="293" r:id="rId3"/>
    <p:sldId id="299" r:id="rId4"/>
    <p:sldId id="300" r:id="rId5"/>
    <p:sldId id="303" r:id="rId6"/>
    <p:sldId id="302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4" r:id="rId17"/>
    <p:sldId id="315" r:id="rId18"/>
    <p:sldId id="316" r:id="rId19"/>
    <p:sldId id="317" r:id="rId20"/>
    <p:sldId id="31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760"/>
    <p:restoredTop sz="94659"/>
  </p:normalViewPr>
  <p:slideViewPr>
    <p:cSldViewPr snapToGrid="0">
      <p:cViewPr varScale="1">
        <p:scale>
          <a:sx n="78" d="100"/>
          <a:sy n="78" d="100"/>
        </p:scale>
        <p:origin x="176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5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10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17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32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31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2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83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54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5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98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61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2479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0296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45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38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56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927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15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4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4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32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234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57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042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245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84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4508192F-C193-6A49-8C60-D6C4CD7A113F}" type="datetimeFigureOut">
              <a:rPr lang="en-US" smtClean="0"/>
              <a:t>9/12/26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31D1F6-F394-77FF-68EC-F0CBA7A0A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77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8E147B-1BBE-6254-603E-FB4502BBC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72" y="393881"/>
            <a:ext cx="6674845" cy="2091525"/>
          </a:xfrm>
        </p:spPr>
        <p:txBody>
          <a:bodyPr anchor="ctr">
            <a:normAutofit/>
          </a:bodyPr>
          <a:lstStyle/>
          <a:p>
            <a:pPr algn="ctr"/>
            <a:r>
              <a:rPr lang="en-US" sz="6600" dirty="0" err="1"/>
              <a:t>虛空中的盼望</a:t>
            </a:r>
            <a:endParaRPr lang="en-US" sz="6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92CF6B-DFE4-2620-522E-8516FC5D9D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18218" y="393882"/>
            <a:ext cx="4249560" cy="2091525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羅馬書</a:t>
            </a:r>
            <a:r>
              <a:rPr lang="en-US" altLang="zh-TW" sz="4000" b="1" dirty="0"/>
              <a:t>8:18-30</a:t>
            </a:r>
          </a:p>
          <a:p>
            <a:r>
              <a:rPr lang="en-US" sz="3200" b="1" dirty="0" err="1"/>
              <a:t>金振宇</a:t>
            </a:r>
            <a:r>
              <a:rPr lang="en-US" sz="3200" b="1" dirty="0"/>
              <a:t>(Vincent Kam)</a:t>
            </a:r>
          </a:p>
        </p:txBody>
      </p:sp>
    </p:spTree>
    <p:extLst>
      <p:ext uri="{BB962C8B-B14F-4D97-AF65-F5344CB8AC3E}">
        <p14:creationId xmlns:p14="http://schemas.microsoft.com/office/powerpoint/2010/main" val="2268572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E6CA7-E0F4-FEF3-B019-8CFC0C4A8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402336"/>
            <a:ext cx="11194472" cy="604002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18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我想，現在的苦楚若比起將來要顯於我們的榮耀就不足介意了。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19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受造之物切望等候神的眾子顯出來。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20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因為受造之物服在虛空之下，不是自己願意，乃是因那叫他如此的。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21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但受造之物仍然指望脫離敗壞的轄制，得享神兒女自由的榮耀。 </a:t>
            </a:r>
          </a:p>
        </p:txBody>
      </p:sp>
    </p:spTree>
    <p:extLst>
      <p:ext uri="{BB962C8B-B14F-4D97-AF65-F5344CB8AC3E}">
        <p14:creationId xmlns:p14="http://schemas.microsoft.com/office/powerpoint/2010/main" val="319672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43C95-CCDC-833D-C359-F6F7C2CDF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E179E-C8D7-BE20-E92E-CE489AD8A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402336"/>
            <a:ext cx="11194472" cy="6040028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22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我們知道一切受造之物一同歎息、勞苦，直到如今。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23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不但如此，就是我們這有聖靈初結果子的，也是自己心裡歎息，等候得著兒子的名分，乃是我們的身體得贖。 </a:t>
            </a:r>
            <a:endParaRPr lang="en-US" altLang="zh-TW" sz="4000" dirty="0">
              <a:latin typeface="PingFang HK" panose="020B0400000000000000" pitchFamily="34" charset="-120"/>
              <a:ea typeface="PingFang HK" panose="020B0400000000000000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24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我們得救是在乎盼望；只是所見的盼望不是盼望，誰還盼望他所見的呢？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25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但我們若盼望那所不見的，就必忍耐等候。 </a:t>
            </a:r>
          </a:p>
        </p:txBody>
      </p:sp>
    </p:spTree>
    <p:extLst>
      <p:ext uri="{BB962C8B-B14F-4D97-AF65-F5344CB8AC3E}">
        <p14:creationId xmlns:p14="http://schemas.microsoft.com/office/powerpoint/2010/main" val="2437664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E834D-D244-5536-86D2-C0ECC95F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63637-1135-2274-A054-6A925049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402336"/>
            <a:ext cx="11194472" cy="6040028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26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況且我們的軟弱有聖靈幫助，我們本不曉得當怎樣禱告，只是聖靈親自用說不出來的歎息替我們禱告。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27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鑒察人心的，曉得聖靈的意思，因為聖靈照著神的旨意替聖徒祈求。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28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我們曉得萬事都互相效力，叫愛神的人得益處，就是按他旨意被召的人。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29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因為他預先所知道的人，就預先定下效法他兒子的模樣，使他兒子在許多弟兄中作長子。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30 </a:t>
            </a:r>
            <a:r>
              <a:rPr lang="zh-TW" altLang="en-US" sz="4000" dirty="0">
                <a:latin typeface="PingFang HK" panose="020B0400000000000000" pitchFamily="34" charset="-120"/>
                <a:ea typeface="PingFang HK" panose="020B0400000000000000" pitchFamily="34" charset="-120"/>
              </a:rPr>
              <a:t>預先所定下的人又召他們來；所召來的人又稱他們為義；所稱為義的人又叫他們得榮耀。</a:t>
            </a:r>
          </a:p>
        </p:txBody>
      </p:sp>
    </p:spTree>
    <p:extLst>
      <p:ext uri="{BB962C8B-B14F-4D97-AF65-F5344CB8AC3E}">
        <p14:creationId xmlns:p14="http://schemas.microsoft.com/office/powerpoint/2010/main" val="947456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5633D-D1AB-A073-FCE6-A6FED3423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r="8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393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283591-9A68-3BCC-1C06-BD1E7F074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500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2A1EA8-EB69-5D10-E7B8-DAC224A55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1" y="97104"/>
            <a:ext cx="4719020" cy="6663914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pc="-50" dirty="0"/>
              <a:t>一、虛空的歎息</a:t>
            </a:r>
            <a:br>
              <a:rPr lang="en-US" altLang="zh-TW" spc="-50" dirty="0"/>
            </a:br>
            <a:r>
              <a:rPr lang="zh-TW" altLang="en-US" spc="-50" dirty="0"/>
              <a:t>二、榮耀的盼望</a:t>
            </a:r>
            <a:br>
              <a:rPr lang="en-US" altLang="zh-TW" spc="-50" dirty="0"/>
            </a:br>
            <a:r>
              <a:rPr lang="zh-TW" altLang="en-US" spc="-50" dirty="0"/>
              <a:t>三、等候的功課</a:t>
            </a:r>
            <a:endParaRPr lang="en-US" spc="-5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1EA734B-C86C-46E2-8932-197614902D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4" r="23564"/>
          <a:stretch>
            <a:fillRect/>
          </a:stretch>
        </p:blipFill>
        <p:spPr>
          <a:xfrm>
            <a:off x="4775661" y="0"/>
            <a:ext cx="7818121" cy="6858000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57184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7499E-9E8E-37CA-925A-F49D2395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一、虛空的歎息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9676A-3218-C0DE-2276-F64D9343B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10963656" cy="5362697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600" dirty="0"/>
              <a:t>羅馬書</a:t>
            </a:r>
            <a:r>
              <a:rPr lang="en-US" altLang="zh-TW" sz="3600" dirty="0"/>
              <a:t>1-8</a:t>
            </a:r>
            <a:r>
              <a:rPr lang="zh-TW" altLang="en-US" sz="3600" dirty="0"/>
              <a:t>章</a:t>
            </a:r>
            <a:endParaRPr lang="en-US" altLang="zh-TW" sz="3600" dirty="0"/>
          </a:p>
          <a:p>
            <a:pPr lvl="1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altLang="zh-TW" sz="3600" dirty="0"/>
              <a:t>1-3</a:t>
            </a:r>
            <a:r>
              <a:rPr lang="zh-TW" altLang="en-US" sz="3600" dirty="0"/>
              <a:t>章：全人類都在罪中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3:20</a:t>
            </a:r>
            <a:r>
              <a:rPr lang="zh-TW" altLang="en-US" sz="3600" dirty="0"/>
              <a:t> 所以凡有血氣的，沒有一個因行律法能在神面前稱義，因為律法本是叫人知罪。</a:t>
            </a:r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3:21-22</a:t>
            </a:r>
            <a:r>
              <a:rPr lang="zh-TW" altLang="en-US" sz="3600" dirty="0"/>
              <a:t> 但如今，神的義在律法以外已經顯明出來，有律法和先知為證：就是神的義，因信耶穌基督加給一切相信的人，並沒有分別。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303663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9980A-20EB-4047-CBA1-4E9ACD57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C7480-C570-C563-29B4-C5B000EBE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一、虛空的歎息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27D8E-1548-B770-5D84-D1EADC274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10963656" cy="5362697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3600" dirty="0"/>
              <a:t>羅馬書</a:t>
            </a:r>
            <a:r>
              <a:rPr lang="en-US" altLang="zh-TW" sz="3600" dirty="0"/>
              <a:t>1-8</a:t>
            </a:r>
            <a:r>
              <a:rPr lang="zh-TW" altLang="en-US" sz="3600" dirty="0"/>
              <a:t>章</a:t>
            </a:r>
            <a:endParaRPr lang="en-US" altLang="zh-TW" sz="3600" dirty="0"/>
          </a:p>
          <a:p>
            <a:pPr lvl="1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altLang="zh-TW" sz="3600" dirty="0"/>
              <a:t>4-8</a:t>
            </a:r>
            <a:r>
              <a:rPr lang="zh-TW" altLang="en-US" sz="3600" dirty="0"/>
              <a:t>章：因信稱義的道理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4</a:t>
            </a:r>
            <a:r>
              <a:rPr lang="zh-TW" altLang="en-US" sz="3600" dirty="0"/>
              <a:t>章：亞伯拉罕的見證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5</a:t>
            </a:r>
            <a:r>
              <a:rPr lang="zh-TW" altLang="en-US" sz="3600" dirty="0"/>
              <a:t>章：稱義後的改變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6</a:t>
            </a:r>
            <a:r>
              <a:rPr lang="zh-TW" altLang="en-US" sz="3600" dirty="0"/>
              <a:t>章：新生命的樣式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7</a:t>
            </a:r>
            <a:r>
              <a:rPr lang="zh-TW" altLang="en-US" sz="3600" dirty="0"/>
              <a:t>章：罪的律和義的律</a:t>
            </a:r>
            <a:endParaRPr lang="en-US" altLang="zh-TW" sz="3600" dirty="0"/>
          </a:p>
          <a:p>
            <a:pPr lvl="2">
              <a:lnSpc>
                <a:spcPct val="130000"/>
              </a:lnSpc>
              <a:buFont typeface="Wingdings" pitchFamily="2" charset="2"/>
              <a:buChar char="§"/>
            </a:pPr>
            <a:r>
              <a:rPr lang="en-US" altLang="zh-TW" sz="3600" dirty="0"/>
              <a:t>8</a:t>
            </a:r>
            <a:r>
              <a:rPr lang="zh-TW" altLang="en-US" sz="3600" dirty="0"/>
              <a:t>章：聖靈裡的新生命</a:t>
            </a:r>
          </a:p>
        </p:txBody>
      </p:sp>
    </p:spTree>
    <p:extLst>
      <p:ext uri="{BB962C8B-B14F-4D97-AF65-F5344CB8AC3E}">
        <p14:creationId xmlns:p14="http://schemas.microsoft.com/office/powerpoint/2010/main" val="318139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7709B-44BC-0DC3-C0BC-F873B5343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5C32-1CE0-9794-A693-38C40245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一、虛空的歎息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97067-AE85-EAC5-9CF1-E8FD3932E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10963656" cy="5362697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</a:pPr>
            <a:r>
              <a:rPr lang="zh-TW" altLang="en-US" sz="3600" dirty="0"/>
              <a:t>聖靈裡的新生命（</a:t>
            </a:r>
            <a:r>
              <a:rPr lang="en-US" altLang="zh-TW" sz="3600" dirty="0"/>
              <a:t>8</a:t>
            </a:r>
            <a:r>
              <a:rPr lang="zh-TW" altLang="en-US" sz="3600" dirty="0"/>
              <a:t>章）</a:t>
            </a:r>
            <a:endParaRPr lang="en-US" altLang="zh-TW" sz="3600" dirty="0"/>
          </a:p>
          <a:p>
            <a:pPr lvl="1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altLang="zh-TW" sz="3600" dirty="0"/>
              <a:t>(v.9) </a:t>
            </a:r>
            <a:r>
              <a:rPr lang="zh-TW" altLang="en-US" sz="3600" dirty="0"/>
              <a:t>如果神的靈住在你們心裡，你們就不屬肉體，乃屬聖靈了。</a:t>
            </a:r>
            <a:endParaRPr lang="en-US" altLang="zh-TW" sz="3600" dirty="0"/>
          </a:p>
          <a:p>
            <a:pPr lvl="1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altLang="zh-TW" sz="3600" dirty="0"/>
              <a:t>(v.14-15) </a:t>
            </a:r>
            <a:r>
              <a:rPr lang="zh-TW" altLang="en-US" sz="3600" dirty="0"/>
              <a:t>凡被神的靈引導的，都是神的兒子，你們所受的，不是奴僕的心，仍舊害怕；所受的，乃是兒子的心，因此我們呼叫：阿爸！父！</a:t>
            </a:r>
          </a:p>
        </p:txBody>
      </p:sp>
    </p:spTree>
    <p:extLst>
      <p:ext uri="{BB962C8B-B14F-4D97-AF65-F5344CB8AC3E}">
        <p14:creationId xmlns:p14="http://schemas.microsoft.com/office/powerpoint/2010/main" val="106810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charRg st="12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5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45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D9923-878A-D54C-F0CA-222272CC8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95551-01EC-DF9E-F658-7B1EE15C7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一、虛空的歎息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DEEB-948D-F4AE-C970-B42750EA0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483353" cy="5362697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</a:pPr>
            <a:r>
              <a:rPr lang="en-US" altLang="zh-TW" sz="3600" dirty="0"/>
              <a:t>(v.20-21) </a:t>
            </a:r>
            <a:r>
              <a:rPr lang="zh-TW" altLang="en-US" sz="3600" dirty="0"/>
              <a:t>因為受造之物服在</a:t>
            </a:r>
            <a:r>
              <a:rPr lang="zh-TW" altLang="en-US" sz="3600" u="sng" dirty="0"/>
              <a:t>虛空</a:t>
            </a:r>
            <a:r>
              <a:rPr lang="zh-TW" altLang="en-US" sz="3600" dirty="0"/>
              <a:t>之下，不是自己願意，乃是因那叫他如此的。但受造之物仍然指望脫離敗壞的</a:t>
            </a:r>
            <a:r>
              <a:rPr lang="zh-TW" altLang="en-US" sz="3600" u="sng" dirty="0"/>
              <a:t>轄制</a:t>
            </a:r>
            <a:r>
              <a:rPr lang="zh-TW" altLang="en-US" sz="3600" dirty="0"/>
              <a:t>，得享神兒女自由的榮耀。 </a:t>
            </a:r>
            <a:endParaRPr lang="en-US" altLang="zh-TW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E3C39-738A-8BF5-35CF-9C1FF6340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03" y="1359972"/>
            <a:ext cx="49149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9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6308E-A7A3-CA34-DE30-3D0EB0C8E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0898A-81D9-FE6C-B460-0D343A116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一、虛空的歎息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D9B7-D7B5-5776-B238-6AF69EA37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</a:pPr>
            <a:r>
              <a:rPr lang="zh-TW" altLang="en-US" sz="4000" dirty="0"/>
              <a:t>虛空：無意義，無方向，無價值的狀態。</a:t>
            </a:r>
            <a:endParaRPr lang="en-US" altLang="zh-TW" sz="4000" dirty="0"/>
          </a:p>
          <a:p>
            <a:pPr>
              <a:lnSpc>
                <a:spcPct val="130000"/>
              </a:lnSpc>
            </a:pPr>
            <a:r>
              <a:rPr lang="zh-TW" altLang="en-US" sz="4000" dirty="0"/>
              <a:t>敗壞：由好變壞，完整到缺損的過程。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FCD39-3C67-B25B-4A22-32A874C6E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03" y="1359972"/>
            <a:ext cx="49149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8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C4696-97EB-DADA-7FE3-6A6CC1EF4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A12D-16CD-FEFA-ECEA-28ED90DE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二、榮耀的盼望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53B88-CE7E-4F84-AF13-506ACD75A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3200" dirty="0"/>
              <a:t>(v.18) </a:t>
            </a:r>
            <a:r>
              <a:rPr lang="zh-TW" altLang="en-US" sz="3200" dirty="0"/>
              <a:t>我想，現在的苦楚若比起將來要顯於我們的</a:t>
            </a:r>
            <a:r>
              <a:rPr lang="zh-TW" altLang="en-US" sz="3200" u="sng" dirty="0"/>
              <a:t>榮耀</a:t>
            </a:r>
            <a:r>
              <a:rPr lang="zh-TW" altLang="en-US" sz="3200" dirty="0"/>
              <a:t>就不足介意了。</a:t>
            </a:r>
          </a:p>
          <a:p>
            <a:pPr>
              <a:lnSpc>
                <a:spcPct val="100000"/>
              </a:lnSpc>
            </a:pPr>
            <a:r>
              <a:rPr lang="en-US" altLang="zh-TW" sz="3200" dirty="0"/>
              <a:t>(v.21) </a:t>
            </a:r>
            <a:r>
              <a:rPr lang="zh-TW" altLang="en-US" sz="3200" dirty="0"/>
              <a:t>但受造之物仍然指望脫離敗壞的轄制，得享神兒女</a:t>
            </a:r>
            <a:r>
              <a:rPr lang="zh-TW" altLang="en-US" sz="3200" u="sng" dirty="0"/>
              <a:t>自由的榮耀</a:t>
            </a:r>
            <a:r>
              <a:rPr lang="zh-TW" altLang="en-US" sz="3200" dirty="0"/>
              <a:t>。</a:t>
            </a:r>
          </a:p>
          <a:p>
            <a:pPr>
              <a:lnSpc>
                <a:spcPct val="100000"/>
              </a:lnSpc>
            </a:pPr>
            <a:r>
              <a:rPr lang="en-US" altLang="zh-TW" sz="3200" dirty="0"/>
              <a:t>(v.30) </a:t>
            </a:r>
            <a:r>
              <a:rPr lang="zh-TW" altLang="en-US" sz="3200" dirty="0"/>
              <a:t>預先所定下的人又召他們來；所召來的人又稱他們為義；所稱為義的人又叫他們</a:t>
            </a:r>
            <a:r>
              <a:rPr lang="zh-TW" altLang="en-US" sz="3200" u="sng" dirty="0"/>
              <a:t>得榮耀</a:t>
            </a:r>
            <a:r>
              <a:rPr lang="zh-TW" altLang="en-US" sz="3200" dirty="0"/>
              <a:t>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96E317-CEA1-4C90-24E9-71C579745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8" r="1"/>
          <a:stretch>
            <a:fillRect/>
          </a:stretch>
        </p:blipFill>
        <p:spPr>
          <a:xfrm>
            <a:off x="6666065" y="1451800"/>
            <a:ext cx="4910238" cy="47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6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FC7FE-1866-9A60-33E3-9FC57BB94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69225-4CBC-1254-E404-E13CBEB14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二、榮耀的盼望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FE3C2-D585-ACFC-18B6-DA9BE102F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TW" sz="3600" dirty="0"/>
              <a:t>(</a:t>
            </a:r>
            <a:r>
              <a:rPr lang="zh-TW" altLang="en-US" sz="3600" dirty="0"/>
              <a:t>林後</a:t>
            </a:r>
            <a:r>
              <a:rPr lang="en-US" altLang="zh-TW" sz="3600" dirty="0"/>
              <a:t>4:17) </a:t>
            </a:r>
            <a:r>
              <a:rPr lang="zh-TW" altLang="en-US" sz="3600" dirty="0"/>
              <a:t>我們這至暫至輕的苦楚，要為我們成就極重無比、永遠的榮耀。</a:t>
            </a:r>
            <a:endParaRPr lang="en-US" altLang="zh-TW" sz="3600" dirty="0"/>
          </a:p>
          <a:p>
            <a:pPr>
              <a:lnSpc>
                <a:spcPct val="110000"/>
              </a:lnSpc>
            </a:pPr>
            <a:r>
              <a:rPr lang="en-US" altLang="zh-TW" sz="3600" dirty="0"/>
              <a:t>(</a:t>
            </a:r>
            <a:r>
              <a:rPr lang="zh-TW" altLang="en-US" sz="3600" dirty="0"/>
              <a:t>羅</a:t>
            </a:r>
            <a:r>
              <a:rPr lang="en-US" altLang="zh-TW" sz="3600" dirty="0"/>
              <a:t>8:23) </a:t>
            </a:r>
            <a:r>
              <a:rPr lang="zh-TW" altLang="en-US" sz="3600" dirty="0"/>
              <a:t>不但如此，就是我們這有聖靈初結果子的，也是自己心裡歎息，等候得著兒子的名分，乃是我們的</a:t>
            </a:r>
            <a:r>
              <a:rPr lang="zh-TW" altLang="en-US" sz="3600" u="sng" dirty="0"/>
              <a:t>身體得贖</a:t>
            </a:r>
            <a:r>
              <a:rPr lang="zh-TW" altLang="en-US" sz="3600" dirty="0"/>
              <a:t>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DA77A-CEFD-E073-F38A-48A0C481F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8" r="1"/>
          <a:stretch>
            <a:fillRect/>
          </a:stretch>
        </p:blipFill>
        <p:spPr>
          <a:xfrm>
            <a:off x="6666065" y="1451800"/>
            <a:ext cx="4910238" cy="47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DB6C0-1D95-6DC2-2B62-2D4F33E12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9075E-A1DE-7C77-6139-FCD54658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二、榮耀的盼望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15050-958B-A638-4402-D0084EBB9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r>
              <a:rPr lang="en-US" altLang="zh-TW" sz="4000" dirty="0"/>
              <a:t>(</a:t>
            </a:r>
            <a:r>
              <a:rPr lang="zh-TW" altLang="en-US" sz="4000" dirty="0"/>
              <a:t>羅</a:t>
            </a:r>
            <a:r>
              <a:rPr lang="en-US" altLang="zh-TW" sz="4000" dirty="0"/>
              <a:t>8:21) </a:t>
            </a:r>
            <a:r>
              <a:rPr lang="zh-TW" altLang="en-US" sz="4000" dirty="0"/>
              <a:t>但受造之物仍然指望脫離敗壞的轄制，得享神兒女</a:t>
            </a:r>
            <a:r>
              <a:rPr lang="zh-TW" altLang="en-US" sz="4000" u="sng" dirty="0"/>
              <a:t>自由的榮耀</a:t>
            </a:r>
            <a:r>
              <a:rPr lang="zh-TW" altLang="en-US" sz="4000" dirty="0"/>
              <a:t>。</a:t>
            </a:r>
            <a:endParaRPr lang="en-US" altLang="zh-TW" sz="4000" dirty="0"/>
          </a:p>
          <a:p>
            <a:r>
              <a:rPr lang="en-US" altLang="zh-TW" sz="4000" dirty="0"/>
              <a:t>(</a:t>
            </a:r>
            <a:r>
              <a:rPr lang="zh-TW" altLang="en-US" sz="4000" dirty="0"/>
              <a:t>傳</a:t>
            </a:r>
            <a:r>
              <a:rPr lang="en-US" altLang="zh-TW" sz="4000" dirty="0"/>
              <a:t>3:11) </a:t>
            </a:r>
            <a:r>
              <a:rPr lang="zh-TW" altLang="en-US" sz="4000" dirty="0"/>
              <a:t>神造萬物，各按其時</a:t>
            </a:r>
            <a:r>
              <a:rPr lang="zh-TW" altLang="en-US" sz="4000" u="sng" dirty="0"/>
              <a:t>成為美好</a:t>
            </a:r>
            <a:r>
              <a:rPr lang="zh-TW" altLang="en-US" sz="4000" dirty="0"/>
              <a:t>，又將永生安置在世人心裡。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19633-67AB-2266-D4D6-84E1719A3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8" r="1"/>
          <a:stretch>
            <a:fillRect/>
          </a:stretch>
        </p:blipFill>
        <p:spPr>
          <a:xfrm>
            <a:off x="6666065" y="1451800"/>
            <a:ext cx="4910238" cy="473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3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4447C-E91E-AC15-72C3-8BAA9B768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FBFE7-E7E4-DFF4-444F-4A56B6B85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三、等候的功課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E7375-781D-3D34-F70A-38A236948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3600" dirty="0"/>
              <a:t>(</a:t>
            </a:r>
            <a:r>
              <a:rPr lang="zh-TW" altLang="en-US" sz="3600" dirty="0"/>
              <a:t>羅</a:t>
            </a:r>
            <a:r>
              <a:rPr lang="en-US" altLang="zh-TW" sz="3600" dirty="0"/>
              <a:t>8:24-25) </a:t>
            </a:r>
            <a:r>
              <a:rPr lang="zh-TW" altLang="en-US" sz="3600" dirty="0"/>
              <a:t>我們得救是在乎盼望；只是所見的盼望不是盼望，誰還盼望他所見的呢？但我們若盼望那所不見的，就必</a:t>
            </a:r>
            <a:r>
              <a:rPr lang="zh-TW" altLang="en-US" sz="3600" u="sng" dirty="0"/>
              <a:t>忍耐等候</a:t>
            </a:r>
            <a:r>
              <a:rPr lang="zh-TW" altLang="en-US" sz="3600" dirty="0"/>
              <a:t>。</a:t>
            </a:r>
            <a:endParaRPr lang="en-US" altLang="zh-TW" sz="3600" dirty="0"/>
          </a:p>
          <a:p>
            <a:pPr>
              <a:lnSpc>
                <a:spcPct val="100000"/>
              </a:lnSpc>
            </a:pPr>
            <a:r>
              <a:rPr lang="en-US" altLang="zh-TW" sz="3600" dirty="0"/>
              <a:t>(</a:t>
            </a:r>
            <a:r>
              <a:rPr lang="zh-TW" altLang="en-US" sz="3600" dirty="0"/>
              <a:t>林後</a:t>
            </a:r>
            <a:r>
              <a:rPr lang="en-US" altLang="zh-TW" sz="3600" dirty="0"/>
              <a:t>4:18) </a:t>
            </a:r>
            <a:r>
              <a:rPr lang="zh-TW" altLang="en-US" sz="3600" dirty="0"/>
              <a:t>原來我們不是顧念所見的，乃是</a:t>
            </a:r>
            <a:r>
              <a:rPr lang="zh-TW" altLang="en-US" sz="3600" u="sng" dirty="0"/>
              <a:t>顧念所不見的</a:t>
            </a:r>
            <a:r>
              <a:rPr lang="zh-TW" altLang="en-US" sz="3600" dirty="0"/>
              <a:t>；因為所見的是暫時的，所不見的是永遠的。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2E8B44-7808-3416-8685-621B691C3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t="2271" r="26590"/>
          <a:stretch>
            <a:fillRect/>
          </a:stretch>
        </p:blipFill>
        <p:spPr>
          <a:xfrm>
            <a:off x="6743700" y="1469654"/>
            <a:ext cx="5061857" cy="46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2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20CEB-8259-7255-8E44-ED914391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D91E3-B82D-5B2D-34F8-76A44A082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三、等候的功課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A21D0-AEE3-21F7-0AA5-4FAD1D0B7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dirty="0"/>
              <a:t>聖靈的代求</a:t>
            </a:r>
            <a:endParaRPr lang="en-US" altLang="zh-TW" sz="4800" dirty="0"/>
          </a:p>
          <a:p>
            <a:pPr>
              <a:lnSpc>
                <a:spcPct val="150000"/>
              </a:lnSpc>
            </a:pPr>
            <a:r>
              <a:rPr lang="zh-TW" altLang="en-US" sz="4800" dirty="0"/>
              <a:t>聖子的形像</a:t>
            </a:r>
            <a:endParaRPr lang="en-US" altLang="zh-TW" sz="4800" dirty="0"/>
          </a:p>
          <a:p>
            <a:pPr>
              <a:lnSpc>
                <a:spcPct val="150000"/>
              </a:lnSpc>
            </a:pPr>
            <a:r>
              <a:rPr lang="zh-TW" altLang="en-US" sz="4800" dirty="0"/>
              <a:t>聖父的大愛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8D735-9230-9B27-BA9C-C366310E3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t="2271" r="26590"/>
          <a:stretch>
            <a:fillRect/>
          </a:stretch>
        </p:blipFill>
        <p:spPr>
          <a:xfrm>
            <a:off x="6743700" y="1469654"/>
            <a:ext cx="5061857" cy="46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9987D-7643-D820-8FDC-92B7E6E78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02D9-17E2-955C-1EF3-4E8C377D1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三、等候的功課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3084F-6520-3B26-D52B-7D7A9367F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6" y="1136073"/>
            <a:ext cx="5853467" cy="536269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800" dirty="0"/>
              <a:t>聖靈的代求</a:t>
            </a:r>
            <a:endParaRPr lang="en-US" altLang="zh-TW" sz="3800" dirty="0"/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altLang="zh-TW" sz="3800" dirty="0"/>
              <a:t>(v.26-27)</a:t>
            </a:r>
            <a:r>
              <a:rPr lang="zh-TW" altLang="en-US" sz="3800" dirty="0"/>
              <a:t> 況且我們的軟弱有聖靈幫助，我們本不曉得當怎樣禱告，只是聖靈親自用說不出來的歎息</a:t>
            </a:r>
            <a:r>
              <a:rPr lang="zh-TW" altLang="en-US" sz="3800" u="sng" dirty="0"/>
              <a:t>替我們禱告</a:t>
            </a:r>
            <a:r>
              <a:rPr lang="zh-TW" altLang="en-US" sz="3800" dirty="0"/>
              <a:t>。鑒察人心的，曉得聖靈的意思，因為聖靈照著神的旨意</a:t>
            </a:r>
            <a:r>
              <a:rPr lang="zh-TW" altLang="en-US" sz="3800" u="sng" dirty="0"/>
              <a:t>替聖徒祈求</a:t>
            </a:r>
            <a:r>
              <a:rPr lang="zh-TW" altLang="en-US" sz="3800" dirty="0"/>
              <a:t>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DE8A8-D570-0B59-CDB3-4EDE7D02B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t="2271" r="26590"/>
          <a:stretch>
            <a:fillRect/>
          </a:stretch>
        </p:blipFill>
        <p:spPr>
          <a:xfrm>
            <a:off x="6743700" y="1469654"/>
            <a:ext cx="5061857" cy="46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4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406A6-ABA4-FB30-1323-99D26AB9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E56DA-9289-1E05-8272-77213AA52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三、等候的功課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1167D-6FE7-4214-58B5-F176420B5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3800" dirty="0"/>
              <a:t>聖子的形像</a:t>
            </a:r>
            <a:endParaRPr lang="en-US" altLang="zh-TW" sz="3800" dirty="0"/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altLang="zh-TW" sz="3800" dirty="0"/>
              <a:t>(v.29-30) </a:t>
            </a:r>
            <a:r>
              <a:rPr lang="zh-TW" altLang="en-US" sz="3800" dirty="0"/>
              <a:t>因為他預先所知道的人，就預先定下</a:t>
            </a:r>
            <a:r>
              <a:rPr lang="zh-TW" altLang="en-US" sz="3800" u="sng" dirty="0"/>
              <a:t>效法他兒子的模樣</a:t>
            </a:r>
            <a:r>
              <a:rPr lang="zh-TW" altLang="en-US" sz="3800" dirty="0"/>
              <a:t>，使他兒子在許多弟兄中作長子。預先所定下的人又召他們來；所召來的人又稱他們為義；所稱為義的人又叫他們得榮耀。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36E53C-AADE-5CB1-3E80-99B89FA87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t="2271" r="26590"/>
          <a:stretch>
            <a:fillRect/>
          </a:stretch>
        </p:blipFill>
        <p:spPr>
          <a:xfrm>
            <a:off x="6743700" y="1469654"/>
            <a:ext cx="5061857" cy="46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1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06A4C-45AB-B2A9-78BA-4F52AA16C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45E11-4D2E-8AE8-9381-9779C28E3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5528"/>
            <a:ext cx="10963655" cy="900546"/>
          </a:xfrm>
        </p:spPr>
        <p:txBody>
          <a:bodyPr anchor="ctr">
            <a:normAutofit/>
          </a:bodyPr>
          <a:lstStyle/>
          <a:p>
            <a:pPr algn="ctr"/>
            <a:r>
              <a:rPr lang="zh-TW" altLang="en-US" sz="5400" dirty="0"/>
              <a:t>三、等候的功課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26590-7C42-EACD-9701-22E127AD0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136073"/>
            <a:ext cx="5690182" cy="5362697"/>
          </a:xfrm>
        </p:spPr>
        <p:txBody>
          <a:bodyPr anchor="ctr">
            <a:noAutofit/>
          </a:bodyPr>
          <a:lstStyle/>
          <a:p>
            <a:r>
              <a:rPr lang="zh-TW" altLang="en-US" sz="4400" dirty="0"/>
              <a:t>聖父的大愛</a:t>
            </a:r>
            <a:r>
              <a:rPr lang="en-US" altLang="zh-TW" sz="4400" dirty="0"/>
              <a:t>(v.31-38)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zh-TW" sz="4400" dirty="0"/>
              <a:t>(v.37) </a:t>
            </a:r>
            <a:r>
              <a:rPr lang="zh-TW" altLang="en-US" sz="4400" dirty="0"/>
              <a:t>然而，靠著愛我們的主，在這一切的事上已經得勝有餘了。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9FA29A-0AA4-409E-1A80-23E523263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t="2271" r="26590"/>
          <a:stretch>
            <a:fillRect/>
          </a:stretch>
        </p:blipFill>
        <p:spPr>
          <a:xfrm>
            <a:off x="6743700" y="1469654"/>
            <a:ext cx="5061857" cy="469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1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205</TotalTime>
  <Words>1140</Words>
  <Application>Microsoft Macintosh PowerPoint</Application>
  <PresentationFormat>Widescreen</PresentationFormat>
  <Paragraphs>65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PingFang HK</vt:lpstr>
      <vt:lpstr>Aptos</vt:lpstr>
      <vt:lpstr>Arial</vt:lpstr>
      <vt:lpstr>Courier New</vt:lpstr>
      <vt:lpstr>Neue Haas Grotesk Text Pro</vt:lpstr>
      <vt:lpstr>Wingdings</vt:lpstr>
      <vt:lpstr>Helena</vt:lpstr>
      <vt:lpstr>虛空中的盼望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一、虛空的歎息 二、榮耀的盼望 三、等候的功課</vt:lpstr>
      <vt:lpstr>一、虛空的歎息</vt:lpstr>
      <vt:lpstr>一、虛空的歎息</vt:lpstr>
      <vt:lpstr>一、虛空的歎息</vt:lpstr>
      <vt:lpstr>一、虛空的歎息</vt:lpstr>
      <vt:lpstr>一、虛空的歎息</vt:lpstr>
      <vt:lpstr>二、榮耀的盼望</vt:lpstr>
      <vt:lpstr>二、榮耀的盼望</vt:lpstr>
      <vt:lpstr>二、榮耀的盼望</vt:lpstr>
      <vt:lpstr>三、等候的功課</vt:lpstr>
      <vt:lpstr>三、等候的功課</vt:lpstr>
      <vt:lpstr>三、等候的功課</vt:lpstr>
      <vt:lpstr>三、等候的功課</vt:lpstr>
      <vt:lpstr>三、等候的功課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Vincent Kam</cp:lastModifiedBy>
  <cp:revision>54</cp:revision>
  <dcterms:modified xsi:type="dcterms:W3CDTF">2026-09-13T02:05:44Z</dcterms:modified>
</cp:coreProperties>
</file>