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62" r:id="rId2"/>
    <p:sldId id="421" r:id="rId3"/>
    <p:sldId id="659" r:id="rId4"/>
    <p:sldId id="663" r:id="rId5"/>
    <p:sldId id="664" r:id="rId6"/>
    <p:sldId id="665" r:id="rId7"/>
    <p:sldId id="666" r:id="rId8"/>
    <p:sldId id="667" r:id="rId9"/>
    <p:sldId id="670" r:id="rId10"/>
    <p:sldId id="669" r:id="rId11"/>
    <p:sldId id="668" r:id="rId12"/>
    <p:sldId id="545" r:id="rId13"/>
    <p:sldId id="673" r:id="rId14"/>
    <p:sldId id="671" r:id="rId15"/>
    <p:sldId id="422" r:id="rId16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>
      <p:cViewPr varScale="1">
        <p:scale>
          <a:sx n="111" d="100"/>
          <a:sy n="111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耶稣：更新人信仰和生命的主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br>
              <a:rPr lang="en-US" altLang="zh-CN" sz="800" b="1" dirty="0">
                <a:solidFill>
                  <a:srgbClr val="FFFF00"/>
                </a:solidFill>
              </a:rPr>
            </a:br>
            <a:r>
              <a:rPr lang="zh-CN" altLang="en-US" sz="4000" b="1" dirty="0">
                <a:solidFill>
                  <a:srgbClr val="FFFF00"/>
                </a:solidFill>
              </a:rPr>
              <a:t>可 </a:t>
            </a:r>
            <a:r>
              <a:rPr lang="en-US" altLang="zh-CN" sz="4000" b="1" dirty="0">
                <a:solidFill>
                  <a:srgbClr val="FFFF00"/>
                </a:solidFill>
              </a:rPr>
              <a:t>2</a:t>
            </a:r>
            <a:r>
              <a:rPr lang="zh-CN" altLang="en-US" sz="4000" b="1" dirty="0">
                <a:solidFill>
                  <a:srgbClr val="FFFF00"/>
                </a:solidFill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</a:rPr>
              <a:t>18-3</a:t>
            </a:r>
            <a:r>
              <a:rPr lang="zh-CN" altLang="en-US" sz="4000" b="1" dirty="0">
                <a:solidFill>
                  <a:srgbClr val="FFFF00"/>
                </a:solidFill>
              </a:rPr>
              <a:t>：</a:t>
            </a:r>
            <a:r>
              <a:rPr lang="en-US" altLang="zh-CN" sz="4000" b="1" dirty="0">
                <a:solidFill>
                  <a:srgbClr val="FFFF00"/>
                </a:solidFill>
              </a:rPr>
              <a:t>6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group of people in religious attire&#10;&#10;Description automatically generated with low confidence">
            <a:extLst>
              <a:ext uri="{FF2B5EF4-FFF2-40B4-BE49-F238E27FC236}">
                <a16:creationId xmlns:a16="http://schemas.microsoft.com/office/drawing/2014/main" id="{86EC9FE6-466E-558F-73C5-2D1807212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4" y="1700808"/>
            <a:ext cx="9144000" cy="5157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116632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、法利赛人对安息日的看法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24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你进了邻舍的葡萄园，可以随意吃饱了葡萄，只是不可装在器皿中。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25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你进了邻舍站着的禾稼，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可以用手摘穗子，只是不可用镰刀割取禾稼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申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23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24-25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Picture 1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0C696DBB-1CB1-CF1B-D14E-8CA0ACAB3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3687275"/>
            <a:ext cx="5201863" cy="31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5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116632"/>
            <a:ext cx="9036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三、耶稣对法利赛人僵化信仰的回应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耶稣又进了会堂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。在那里有一个人枯干了一只手。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en-US" altLang="zh-CN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就对那人说，伸出手来。他把手一伸，手就复了原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F24EB-4AE5-3853-7164-5EAF2BDD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87714"/>
            <a:ext cx="5570877" cy="36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3447"/>
            <a:ext cx="9172636" cy="40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600" b="1" dirty="0" err="1">
                <a:solidFill>
                  <a:schemeClr val="lt1"/>
                </a:solidFill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br>
              <a:rPr lang="en-US" sz="6600" b="1" dirty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dirty="0">
                <a:solidFill>
                  <a:srgbClr val="FFFF66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group of people in religious attire&#10;&#10;Description automatically generated with low confidence">
            <a:extLst>
              <a:ext uri="{FF2B5EF4-FFF2-40B4-BE49-F238E27FC236}">
                <a16:creationId xmlns:a16="http://schemas.microsoft.com/office/drawing/2014/main" id="{26801EC0-D4DD-8449-8CFD-680170263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6"/>
            <a:ext cx="5076056" cy="3267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CC518-9F8D-F04D-8299-DC87B339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583" y="3608148"/>
            <a:ext cx="5138181" cy="326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8F6D3B88-1472-DB77-C67A-A056F167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268760"/>
            <a:ext cx="9134764" cy="5588570"/>
          </a:xfrm>
          <a:prstGeom prst="rect">
            <a:avLst/>
          </a:prstGeom>
        </p:spPr>
      </p:pic>
      <p:pic>
        <p:nvPicPr>
          <p:cNvPr id="3" name="Picture 2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243B589-8881-E1A1-4667-C71E586CE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group of people in religious attire&#10;&#10;Description automatically generated with low confidence">
            <a:extLst>
              <a:ext uri="{FF2B5EF4-FFF2-40B4-BE49-F238E27FC236}">
                <a16:creationId xmlns:a16="http://schemas.microsoft.com/office/drawing/2014/main" id="{26801EC0-D4DD-8449-8CFD-680170263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6"/>
            <a:ext cx="3563888" cy="2380515"/>
          </a:xfrm>
          <a:prstGeom prst="rect">
            <a:avLst/>
          </a:prstGeom>
        </p:spPr>
      </p:pic>
      <p:pic>
        <p:nvPicPr>
          <p:cNvPr id="5" name="Picture 4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155852D5-44AA-DEAB-AFED-11E7063B6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36163"/>
            <a:ext cx="3168352" cy="2522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CC518-9F8D-F04D-8299-DC87B339E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9" y="4329731"/>
            <a:ext cx="3140875" cy="25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0"/>
            <a:ext cx="903649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一、禁食和安息日的传统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、禁食的传统</a:t>
            </a:r>
          </a:p>
        </p:txBody>
      </p:sp>
      <p:pic>
        <p:nvPicPr>
          <p:cNvPr id="3" name="Picture 2" descr="A picture containing floor, dog&#10;&#10;Description automatically generated">
            <a:extLst>
              <a:ext uri="{FF2B5EF4-FFF2-40B4-BE49-F238E27FC236}">
                <a16:creationId xmlns:a16="http://schemas.microsoft.com/office/drawing/2014/main" id="{3DFA3309-D145-E580-C28C-400EB266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43507"/>
            <a:ext cx="5311049" cy="35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你要宣告国内的众民，和祭司，说，你们这七十年</a:t>
            </a:r>
            <a:r>
              <a:rPr lang="zh-CN" sz="3600" b="1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在五月，七月禁食悲哀</a:t>
            </a: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，岂是丝毫向我禁食吗</a:t>
            </a:r>
            <a:r>
              <a:rPr lang="zh-CN" altLang="en-US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？</a:t>
            </a:r>
            <a:b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                </a:t>
            </a:r>
            <a:r>
              <a:rPr lang="zh-CN" sz="3600" b="1" dirty="0">
                <a:solidFill>
                  <a:srgbClr val="FFFF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7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5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</a:br>
            <a:br>
              <a:rPr lang="en-US" altLang="zh-CN" sz="3600" b="1" dirty="0">
                <a:solidFill>
                  <a:srgbClr val="FFFF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有两个人上殿里去祷告。一个是法利赛人，一个是税吏。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11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法利赛人站着，自言自语的祷告说，神阿，我感谢你，我不像别人，勒索，不义，奸淫，也不像这个税吏。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12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我一个礼拜禁食两次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，凡我所得的，都捐上十分之一。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       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路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18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12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46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、安息日的传统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、上帝自己的安息日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“天地万物都造齐了。到第七日，　神造物的工已经完毕，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就在第七日歇了他一切的工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，安息了。　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神赐福给第七日，定为圣日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；因为在这日，　神歇了他一切创造的工，就安息了。”（创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2:1-3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5808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、律法规定的安息日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当记念安息日，守为圣日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六日要劳碌作你一切的工，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但第七日是向耶和华你神当守的安息日。这一日你和你的儿女，仆婢，牲畜，并你城里寄居的客旅，无论何工都不可作，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因为六日之内，耶和华造天，地，海，和其中的万物，第七日便安息，所以耶和华赐福与安息日，定为圣日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8-11)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、耶稣基督的安息日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003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二、法利赛人对待禁食和安息日的看法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2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、法利赛人对禁食的看法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、通过禁食取悦上帝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他们说，我们禁食，你为何不看见呢？我们刻苦己心，你为何不理会呢？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看哪，你们禁食的日子，仍求利益，勒逼人为你们作苦工。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你们禁食，却互相争竞，以凶恶的拳头打人。</a:t>
            </a:r>
            <a:r>
              <a:rPr lang="zh-CN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你们今日禁食，不得使你们的声音听闻于上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                                        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赛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58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cs typeface="Arial" panose="020B0604020202020204" pitchFamily="34" charset="0"/>
              </a:rPr>
              <a:t>-4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72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、通过禁食取悦于他人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你们禁食的时候，不可像那假冒为善的人，脸上带着愁容。因为他们把脸弄得难看，</a:t>
            </a:r>
            <a:r>
              <a:rPr lang="zh-CN" altLang="en-US" sz="36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故意叫人看出他们是禁食</a:t>
            </a:r>
            <a:r>
              <a:rPr lang="zh-CN" alt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。我实在告诉你们，他们已经得了他们的赏赐。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” </a:t>
            </a:r>
            <a:br>
              <a:rPr lang="en-US" altLang="zh-CN" sz="36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                                              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太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zh-CN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16</a:t>
            </a:r>
            <a:br>
              <a:rPr lang="en-US" sz="3600" b="1" dirty="0">
                <a:solidFill>
                  <a:srgbClr val="FFFF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10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8867</TotalTime>
  <Words>654</Words>
  <Application>Microsoft Office PowerPoint</Application>
  <PresentationFormat>On-screen Show (4:3)</PresentationFormat>
  <Paragraphs>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等线</vt:lpstr>
      <vt:lpstr>汉仪中楷简</vt:lpstr>
      <vt:lpstr>Arial</vt:lpstr>
      <vt:lpstr>Calibri</vt:lpstr>
      <vt:lpstr>Office 主题</vt:lpstr>
      <vt:lpstr>耶稣：更新人信仰和生命的主  可 2：18-3：6</vt:lpstr>
      <vt:lpstr>祈祷/Prayer</vt:lpstr>
      <vt:lpstr>PowerPoint Presentation</vt:lpstr>
      <vt:lpstr>一、禁食和安息日的传统  1、禁食的传统</vt:lpstr>
      <vt:lpstr>你要宣告国内的众民，和祭司，说，你们这七十年在五月，七月禁食悲哀，岂是丝毫向我禁食吗？                                                             亚7：5  有两个人上殿里去祷告。一个是法利赛人，一个是税吏。11法利赛人站着，自言自语的祷告说，神阿，我感谢你，我不像别人，勒索，不义，奸淫，也不像这个税吏。12我一个礼拜禁食两次，凡我所得的，都捐上十分之一。                                                    路18：12</vt:lpstr>
      <vt:lpstr>2、安息日的传统   A、上帝自己的安息日  “天地万物都造齐了。到第七日，　神造物的工已经完毕，就在第七日歇了他一切的工，安息了。　神赐福给第七日，定为圣日；因为在这日，　神歇了他一切创造的工，就安息了。”（创 2:1-3）</vt:lpstr>
      <vt:lpstr>B、律法规定的安息日  8当记念安息日，守为圣日。9六日要劳碌作你一切的工，10但第七日是向耶和华你神当守的安息日。这一日你和你的儿女，仆婢，牲畜，并你城里寄居的客旅，无论何工都不可作，11因为六日之内，耶和华造天，地，海，和其中的万物，第七日便安息，所以耶和华赐福与安息日，定为圣日 (出20：8-11)。  C、耶稣基督的安息日  </vt:lpstr>
      <vt:lpstr>二、法利赛人对待禁食和安息日的看法  1、法利赛人对禁食的看法  A、通过禁食取悦上帝   3他们说，我们禁食，你为何不看见呢？我们刻苦己心，你为何不理会呢？看哪，你们禁食的日子，仍求利益，勒逼人为你们作苦工。4你们禁食，却互相争竞，以凶恶的拳头打人。你们今日禁食，不得使你们的声音听闻于上。                                         赛58：3-4</vt:lpstr>
      <vt:lpstr>B、通过禁食取悦于他人  “16你们禁食的时候，不可像那假冒为善的人，脸上带着愁容。因为他们把脸弄得难看，故意叫人看出他们是禁食。我实在告诉你们，他们已经得了他们的赏赐。”                                                太6：16 </vt:lpstr>
      <vt:lpstr>2、法利赛人对安息日的看法  24你进了邻舍的葡萄园，可以随意吃饱了葡萄，只是不可装在器皿中。25你进了邻舍站着的禾稼，可以用手摘穗子，只是不可用镰刀割取禾稼。                                             申23：24-25</vt:lpstr>
      <vt:lpstr>三、耶稣对法利赛人僵化信仰的回应  1耶稣又进了会堂。在那里有一个人枯干了一只手。5B 就对那人说，伸出手来。他把手一伸，手就复了原。</vt:lpstr>
      <vt:lpstr>总结 Summary</vt:lpstr>
      <vt:lpstr>PowerPoint Presentation</vt:lpstr>
      <vt:lpstr>PowerPoint Presentation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266</cp:revision>
  <dcterms:modified xsi:type="dcterms:W3CDTF">2023-02-18T18:38:46Z</dcterms:modified>
</cp:coreProperties>
</file>