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62" r:id="rId2"/>
    <p:sldId id="421" r:id="rId3"/>
    <p:sldId id="595" r:id="rId4"/>
    <p:sldId id="597" r:id="rId5"/>
    <p:sldId id="630" r:id="rId6"/>
    <p:sldId id="628" r:id="rId7"/>
    <p:sldId id="631" r:id="rId8"/>
    <p:sldId id="632" r:id="rId9"/>
    <p:sldId id="633" r:id="rId10"/>
    <p:sldId id="634" r:id="rId11"/>
    <p:sldId id="635" r:id="rId12"/>
    <p:sldId id="636" r:id="rId13"/>
    <p:sldId id="638" r:id="rId14"/>
    <p:sldId id="639" r:id="rId15"/>
    <p:sldId id="640" r:id="rId16"/>
    <p:sldId id="545" r:id="rId17"/>
    <p:sldId id="422" r:id="rId18"/>
  </p:sldIdLst>
  <p:sldSz cx="9144000" cy="6858000" type="screen4x3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82" autoAdjust="0"/>
    <p:restoredTop sz="94581" autoAdjust="0"/>
  </p:normalViewPr>
  <p:slideViewPr>
    <p:cSldViewPr>
      <p:cViewPr varScale="1">
        <p:scale>
          <a:sx n="100" d="100"/>
          <a:sy n="100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 dirty="0"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-108520" y="1"/>
            <a:ext cx="9238586" cy="1556792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FF00"/>
                </a:solidFill>
              </a:rPr>
              <a:t>耶稣受洗与受试探</a:t>
            </a:r>
            <a:br>
              <a:rPr lang="en-US" altLang="zh-CN" sz="4000" b="1" dirty="0">
                <a:solidFill>
                  <a:srgbClr val="FFFF00"/>
                </a:solidFill>
              </a:rPr>
            </a:br>
            <a:br>
              <a:rPr lang="en-US" altLang="zh-CN" sz="800" b="1" dirty="0">
                <a:solidFill>
                  <a:srgbClr val="FFFF00"/>
                </a:solidFill>
              </a:rPr>
            </a:br>
            <a:r>
              <a:rPr lang="zh-CN" altLang="en-US" sz="4000" b="1" dirty="0">
                <a:solidFill>
                  <a:srgbClr val="FFFF00"/>
                </a:solidFill>
              </a:rPr>
              <a:t>可</a:t>
            </a:r>
            <a:r>
              <a:rPr lang="en-US" altLang="zh-CN" sz="4000" b="1" dirty="0">
                <a:solidFill>
                  <a:srgbClr val="FFFF00"/>
                </a:solidFill>
              </a:rPr>
              <a:t>1</a:t>
            </a:r>
            <a:r>
              <a:rPr lang="zh-CN" altLang="en-US" sz="4000" b="1" dirty="0">
                <a:solidFill>
                  <a:srgbClr val="FFFF00"/>
                </a:solidFill>
              </a:rPr>
              <a:t>：</a:t>
            </a:r>
            <a:r>
              <a:rPr lang="en-US" altLang="zh-CN" sz="4000" b="1" dirty="0">
                <a:solidFill>
                  <a:srgbClr val="FFFF00"/>
                </a:solidFill>
              </a:rPr>
              <a:t>9-13</a:t>
            </a:r>
            <a:endParaRPr lang="zh-CN" altLang="en-US" sz="3200" dirty="0">
              <a:solidFill>
                <a:srgbClr val="FFFF00"/>
              </a:solidFill>
            </a:endParaRPr>
          </a:p>
        </p:txBody>
      </p:sp>
      <p:pic>
        <p:nvPicPr>
          <p:cNvPr id="6" name="Picture 5" descr="A picture containing outdoor, sky, water, wave&#10;&#10;Description automatically generated">
            <a:extLst>
              <a:ext uri="{FF2B5EF4-FFF2-40B4-BE49-F238E27FC236}">
                <a16:creationId xmlns:a16="http://schemas.microsoft.com/office/drawing/2014/main" id="{32AC4891-E9C5-9519-2AEF-3D20F865F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9130066" cy="48691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19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我虽是自由的，无人辖管，然而我甘心作了众人的仆人，为要多得人。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20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向犹太人，我就作犹太人，为要得犹太人。向律法以下的人，我虽不在律法以下，还是作律法以下的人，为要得律法以下的人。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21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向没有律法的人，我就作没有律法的人，为要得没有律法的人。其实我在神面前，不是没有律法，在基督面前，正在律法之下。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向软弱的人，我就作软弱的人，为要得软弱的人。向什么样的人，我就作什么样的人。无论如何，总要救些人。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23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凡我所行的，都是为福音的缘故，为要与人同得这福音的好处。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林前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19-23</a:t>
            </a: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242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13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所以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食物若叫我弟兄跌倒，我就永远不吃肉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，免得叫我弟兄跌倒了。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林前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13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430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03649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、耶稣接受约翰的洗礼表达他与罪人认同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11719E16-F86F-27B7-0D8E-AB60A57AC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6028"/>
            <a:ext cx="2362200" cy="2876550"/>
          </a:xfrm>
          <a:prstGeom prst="rect">
            <a:avLst/>
          </a:prstGeom>
        </p:spPr>
      </p:pic>
      <p:pic>
        <p:nvPicPr>
          <p:cNvPr id="5" name="Picture 4" descr="A couple of men in a body of water with a bird flying in the sky&#10;&#10;Description automatically generated with low confidence">
            <a:extLst>
              <a:ext uri="{FF2B5EF4-FFF2-40B4-BE49-F238E27FC236}">
                <a16:creationId xmlns:a16="http://schemas.microsoft.com/office/drawing/2014/main" id="{5B017EE7-D5B2-F096-5BA3-DB46A13B99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810" y="2547798"/>
            <a:ext cx="3275856" cy="2454708"/>
          </a:xfrm>
          <a:prstGeom prst="rect">
            <a:avLst/>
          </a:prstGeom>
        </p:spPr>
      </p:pic>
      <p:pic>
        <p:nvPicPr>
          <p:cNvPr id="8" name="Picture 7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01EB770F-D6DB-3743-9881-78E696BCAE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591" y="377515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11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4355976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1:9-11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众人围绕主耶稣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圣灵降下，无比荣耀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天父的爱子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8EEEDA9-EFB0-69F9-C7D2-846EE9F3611E}"/>
              </a:ext>
            </a:extLst>
          </p:cNvPr>
          <p:cNvSpPr txBox="1">
            <a:spLocks/>
          </p:cNvSpPr>
          <p:nvPr/>
        </p:nvSpPr>
        <p:spPr bwMode="auto">
          <a:xfrm>
            <a:off x="4771241" y="0"/>
            <a:ext cx="43559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1:12-13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在旷野：孤身一人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独自面对撒但的试探</a:t>
            </a:r>
            <a:endParaRPr lang="en-US" altLang="zh-CN" sz="3600" b="1" dirty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l" eaLnBrk="1" hangingPunct="1"/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好像一个弃儿，与野兽同居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89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、上帝让我们经历环境是要透过环境建立我们，建立我们与他的关系和对他的认识。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2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有许多人议论我说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：‘他得不着神的帮助’。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但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你耶和华是我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四围的盾牌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 是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我的荣耀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，又是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叫我抬起头来的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诗</a:t>
            </a:r>
            <a:r>
              <a:rPr lang="en-US" altLang="zh-CN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2-3</a:t>
            </a: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974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、上帝让我们经历环境是为要塑造我们成为一个能与他人共情的人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5205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3447"/>
            <a:ext cx="9172636" cy="409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600" b="1" dirty="0" err="1">
                <a:solidFill>
                  <a:schemeClr val="lt1"/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b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600" b="1" dirty="0">
                <a:solidFill>
                  <a:srgbClr val="FFFF66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9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一、耶稣受洗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那时，耶路撒冷和犹太全地，并约但河一带地方的人，都出去到约翰那里。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承认他们的罪，在约但河里受他的洗。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13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当下，耶稣从加利利来到约但河，见了约翰，要受他的洗。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14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约翰想要拦住他，说，我当受你的洗，你反倒上我这里来吗？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耶稣回答说，你暂且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Picture 2" descr="A group of people standing in water&#10;&#10;Description automatically generated with low confidence">
            <a:extLst>
              <a:ext uri="{FF2B5EF4-FFF2-40B4-BE49-F238E27FC236}">
                <a16:creationId xmlns:a16="http://schemas.microsoft.com/office/drawing/2014/main" id="{A468F4B3-56FF-4E04-F24A-E44EFC4DB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849" y="4338363"/>
            <a:ext cx="4709717" cy="2492896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586EF4AF-E404-C468-F7A9-182F15C375CC}"/>
              </a:ext>
            </a:extLst>
          </p:cNvPr>
          <p:cNvSpPr txBox="1">
            <a:spLocks/>
          </p:cNvSpPr>
          <p:nvPr/>
        </p:nvSpPr>
        <p:spPr bwMode="auto">
          <a:xfrm>
            <a:off x="16858" y="4077072"/>
            <a:ext cx="436541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许我。因为我们理当这样尽诸般的义。于是约翰许了他。</a:t>
            </a:r>
            <a:endParaRPr lang="en-US" altLang="zh-CN" sz="3600" b="1" dirty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l" eaLnBrk="1" hangingPunct="1"/>
            <a:endParaRPr lang="en-US" altLang="zh-CN" sz="2000" b="1" dirty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5-15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162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036496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神的儿子，耶稣基督的起头。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原罪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罪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罪行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83EA2B7F-AAE3-50F7-07CB-AEA956D17F7C}"/>
              </a:ext>
            </a:extLst>
          </p:cNvPr>
          <p:cNvSpPr/>
          <p:nvPr/>
        </p:nvSpPr>
        <p:spPr>
          <a:xfrm>
            <a:off x="2987824" y="3429000"/>
            <a:ext cx="432048" cy="1278049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7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1124744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马利亚对天使说：我没有出嫁，怎么有这事呢？天使回答说“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圣灵要临到你身上，至高者的能力要荫庇你，因此所要生的圣者必称为神的儿子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”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路：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34-35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“我们的大祭司并非不能体恤我们的软弱，他也曾凡事受过试探，与我们一样；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只是他没有犯罪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”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来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15</a:t>
            </a: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43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那时，耶路撒冷和犹太全地，并约但河一带地方的人，都出去到约翰那里。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承认他们的罪，在约但河里受他的洗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5-6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333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二、主耶稣接受约翰洗礼的目的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、主耶稣接受约翰的洗礼是为要尽诸般的义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13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当下，耶稣从加利利来到约但河，见了约翰，要受他的洗。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14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约翰想要拦住他，说，我当受你的洗，你反倒上我这里来吗？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15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耶稣回答说，你暂且许我。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因为我们理当这样尽诸般的义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。于是约翰许了他。</a:t>
            </a:r>
            <a:b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8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      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5-15</a:t>
            </a:r>
            <a:b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27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03649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24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到了迦百农，有收丁税的人来见彼得说，你们的先生不纳丁税吗？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25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彼得说，纳。他进了屋子，耶稣先向他说，西门，你的意思如何。世上的君王，向谁征收关税丁税。是向自己的儿子呢？是向外人呢？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26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彼得说，是向外人。耶稣说，既然如此，儿子就可以免税了。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27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但恐怕触犯他们，（触犯原文作绊倒）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你且往海边去钓鱼，把先钓上来的鱼拿起来，开了它的口，必得一块钱，可以拿去给他们，作你我的税银。</a:t>
            </a:r>
            <a:br>
              <a:rPr lang="zh-CN" altLang="en-US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24-27</a:t>
            </a:r>
            <a:endParaRPr lang="zh-CN" altLang="en-US" sz="34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5130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91440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徒</a:t>
            </a:r>
            <a:r>
              <a:rPr lang="en-US" altLang="zh-CN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21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17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到了耶路撒冷，弟兄们欢欢喜喜地接待我们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……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对保罗说，兄台，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你看犹太人中信主的有多少万，并且都为律法热心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21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他们听见人说，你教训一切在外邦的犹太人，离弃摩西，对他们说，不要给孩子行割礼，也不要遵行条规。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众人必听见你来了，这可怎么办呢？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23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你就照着我们的话行吧，我们这里有四个人，都有愿在身。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24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你带他们去，与他们一同行洁净的礼，替他们拿出规费，叫他们得以剃头。这样，众人就可知道，先前所听见你的事都是虚的。并可知道，你自己为人，循规蹈矩，遵行律法。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25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至于信主的外邦人，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我们已经写信拟定，叫他们谨忌那祭偶像之物，和血，并勒死的牲畜，与奸淫。</a:t>
            </a:r>
            <a:r>
              <a:rPr lang="en-US" altLang="zh-CN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26</a:t>
            </a:r>
            <a:r>
              <a:rPr lang="zh-CN" altLang="en-US" sz="32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于是保罗带着那四个人，第二天与他们一同行了洁净的礼</a:t>
            </a:r>
            <a:r>
              <a:rPr lang="zh-CN" altLang="en-US" sz="32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sz="32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53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8606</TotalTime>
  <Words>1165</Words>
  <Application>Microsoft Office PowerPoint</Application>
  <PresentationFormat>On-screen Show (4:3)</PresentationFormat>
  <Paragraphs>22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汉仪中楷简</vt:lpstr>
      <vt:lpstr>等线</vt:lpstr>
      <vt:lpstr>Arial</vt:lpstr>
      <vt:lpstr>Calibri</vt:lpstr>
      <vt:lpstr>Office 主题</vt:lpstr>
      <vt:lpstr>耶稣受洗与受试探  可1：9-13</vt:lpstr>
      <vt:lpstr>祈祷/Prayer</vt:lpstr>
      <vt:lpstr> 一、耶稣受洗  5那时，耶路撒冷和犹太全地，并约但河一带地方的人，都出去到约翰那里。6承认他们的罪，在约但河里受他的洗。13当下，耶稣从加利利来到约但河，见了约翰，要受他的洗。14约翰想要拦住他，说，我当受你的洗，你反倒上我这里来吗？15耶稣回答说，你暂且</vt:lpstr>
      <vt:lpstr>神的儿子，耶稣基督的起头。                                                 可1：1                              原罪                   罪                            罪行 </vt:lpstr>
      <vt:lpstr>马利亚对天使说：我没有出嫁，怎么有这事呢？天使回答说“圣灵要临到你身上，至高者的能力要荫庇你，因此所要生的圣者必称为神的儿子”                                       路：1：34-35  “我们的大祭司并非不能体恤我们的软弱，他也曾凡事受过试探，与我们一样；只是他没有犯罪”                                           来4：15</vt:lpstr>
      <vt:lpstr>5那时，耶路撒冷和犹太全地，并约但河一带地方的人，都出去到约翰那里。6承认他们的罪，在约但河里受他的洗。                             太3：5-6 </vt:lpstr>
      <vt:lpstr>二、主耶稣接受约翰洗礼的目的  1、主耶稣接受约翰的洗礼是为要尽诸般的义  13当下，耶稣从加利利来到约但河，见了约翰，要受他的洗。14约翰想要拦住他，说，我当受你的洗，你反倒上我这里来吗？15耶稣回答说，你暂且许我。因为我们理当这样尽诸般的义。于是约翰许了他。                                                       太3：5-15 </vt:lpstr>
      <vt:lpstr>24到了迦百农，有收丁税的人来见彼得说，你们的先生不纳丁税吗？25彼得说，纳。他进了屋子，耶稣先向他说，西门，你的意思如何。世上的君王，向谁征收关税丁税。是向自己的儿子呢？是向外人呢？26彼得说，是向外人。耶稣说，既然如此，儿子就可以免税了。27但恐怕触犯他们，（触犯原文作绊倒）你且往海边去钓鱼，把先钓上来的鱼拿起来，开了它的口，必得一块钱，可以拿去给他们，作你我的税银。                                                 太17：24-27</vt:lpstr>
      <vt:lpstr>徒21：17到了耶路撒冷，弟兄们欢欢喜喜地接待我们……对保罗说，兄台，你看犹太人中信主的有多少万，并且都为律法热心。21他们听见人说，你教训一切在外邦的犹太人，离弃摩西，对他们说，不要给孩子行割礼，也不要遵行条规。22众人必听见你来了，这可怎么办呢？23你就照着我们的话行吧，我们这里有四个人，都有愿在身。24你带他们去，与他们一同行洁净的礼，替他们拿出规费，叫他们得以剃头。这样，众人就可知道，先前所听见你的事都是虚的。并可知道，你自己为人，循规蹈矩，遵行律法。25至于信主的外邦人，我们已经写信拟定，叫他们谨忌那祭偶像之物，和血，并勒死的牲畜，与奸淫。26于是保罗带着那四个人，第二天与他们一同行了洁净的礼。</vt:lpstr>
      <vt:lpstr>19我虽是自由的，无人辖管，然而我甘心作了众人的仆人，为要多得人。20向犹太人，我就作犹太人，为要得犹太人。向律法以下的人，我虽不在律法以下，还是作律法以下的人，为要得律法以下的人。21向没有律法的人，我就作没有律法的人，为要得没有律法的人。其实我在神面前，不是没有律法，在基督面前，正在律法之下。22向软弱的人，我就作软弱的人，为要得软弱的人。向什么样的人，我就作什么样的人。无论如何，总要救些人。23凡我所行的，都是为福音的缘故，为要与人同得这福音的好处。                                            林前9：19-23</vt:lpstr>
      <vt:lpstr>13所以食物若叫我弟兄跌倒，我就永远不吃肉，免得叫我弟兄跌倒了。                                         林前8：13 </vt:lpstr>
      <vt:lpstr>2、耶稣接受约翰的洗礼表达他与罪人认同 </vt:lpstr>
      <vt:lpstr>可1:9-11  众人围绕主耶稣  圣灵降下，无比荣耀  天父的爱子   </vt:lpstr>
      <vt:lpstr>A、上帝让我们经历环境是要透过环境建立我们，建立我们与他的关系和对他的认识。       2有许多人议论我说：‘他得不着神的帮助’。3但你耶和华是我四围的盾牌， 是我的荣耀，又是叫我抬起头来的。                                             诗3：2-3</vt:lpstr>
      <vt:lpstr>B、上帝让我们经历环境是为要塑造我们成为一个能与他人共情的人 </vt:lpstr>
      <vt:lpstr>总结 Summary</vt:lpstr>
      <vt:lpstr>祈祷/Prayer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Linghui Tian</cp:lastModifiedBy>
  <cp:revision>253</cp:revision>
  <dcterms:modified xsi:type="dcterms:W3CDTF">2023-01-21T19:14:29Z</dcterms:modified>
</cp:coreProperties>
</file>