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62" r:id="rId2"/>
    <p:sldId id="421" r:id="rId3"/>
    <p:sldId id="802" r:id="rId4"/>
    <p:sldId id="803" r:id="rId5"/>
    <p:sldId id="809" r:id="rId6"/>
    <p:sldId id="804" r:id="rId7"/>
    <p:sldId id="810" r:id="rId8"/>
    <p:sldId id="805" r:id="rId9"/>
    <p:sldId id="815" r:id="rId10"/>
    <p:sldId id="811" r:id="rId11"/>
    <p:sldId id="817" r:id="rId12"/>
    <p:sldId id="806" r:id="rId13"/>
    <p:sldId id="816" r:id="rId14"/>
    <p:sldId id="807" r:id="rId15"/>
    <p:sldId id="808" r:id="rId16"/>
    <p:sldId id="757" r:id="rId17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4" autoAdjust="0"/>
    <p:restoredTop sz="94581" autoAdjust="0"/>
  </p:normalViewPr>
  <p:slideViewPr>
    <p:cSldViewPr>
      <p:cViewPr varScale="1">
        <p:scale>
          <a:sx n="154" d="100"/>
          <a:sy n="154" d="100"/>
        </p:scale>
        <p:origin x="-38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lang="en-US"/>
            </a:pPr>
            <a:r>
              <a:rPr lang="en-US" sz="3600" dirty="0" smtClean="0">
                <a:solidFill>
                  <a:srgbClr val="7030A0"/>
                </a:solidFill>
              </a:rPr>
              <a:t>5% C</a:t>
            </a:r>
            <a:r>
              <a:rPr lang="en-US" altLang="zh-CN" sz="3600" dirty="0" smtClean="0">
                <a:solidFill>
                  <a:srgbClr val="7030A0"/>
                </a:solidFill>
              </a:rPr>
              <a:t>hinese</a:t>
            </a:r>
            <a:r>
              <a:rPr lang="en-US" altLang="zh-CN" sz="3600" baseline="0" dirty="0" smtClean="0">
                <a:solidFill>
                  <a:srgbClr val="7030A0"/>
                </a:solidFill>
              </a:rPr>
              <a:t> in LCCC</a:t>
            </a:r>
            <a:endParaRPr lang="en-US" sz="36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6.3882223055451465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explosion val="0"/>
          </c:dPt>
          <c:dPt>
            <c:idx val="1"/>
            <c:explosion val="0"/>
          </c:dPt>
          <c:cat>
            <c:strRef>
              <c:f>Sheet1!$A$2:$A$3</c:f>
              <c:strCache>
                <c:ptCount val="2"/>
                <c:pt idx="0">
                  <c:v>莱城华人</c:v>
                </c:pt>
                <c:pt idx="1">
                  <c:v>LCCC主日崇拜人数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en-US"/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0.30159</cdr:x>
      <cdr:y>0.13125</cdr:y>
    </cdr:from>
    <cdr:to>
      <cdr:x>0.31747</cdr:x>
      <cdr:y>0.22969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1447800" y="533400"/>
          <a:ext cx="76234" cy="4000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57150"/>
            <a:ext cx="9130066" cy="1371600"/>
          </a:xfrm>
        </p:spPr>
        <p:txBody>
          <a:bodyPr/>
          <a:lstStyle/>
          <a:p>
            <a:r>
              <a:rPr lang="zh-CN" altLang="en-US" sz="4000" b="1" dirty="0" smtClean="0"/>
              <a:t>立石为记，凭信前行</a:t>
            </a:r>
            <a:r>
              <a:rPr lang="en-US" altLang="zh-CN" sz="4000" b="1" dirty="0" smtClean="0"/>
              <a:t/>
            </a:r>
            <a:br>
              <a:rPr lang="en-US" altLang="zh-CN" sz="4000" b="1" dirty="0" smtClean="0"/>
            </a:br>
            <a:r>
              <a:rPr lang="zh-CN" altLang="en-US" sz="3200" b="1" dirty="0" smtClean="0"/>
              <a:t>书 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4-7</a:t>
            </a:r>
            <a:endParaRPr lang="zh-CN" altLang="en-US" sz="3200" dirty="0"/>
          </a:p>
        </p:txBody>
      </p:sp>
      <p:pic>
        <p:nvPicPr>
          <p:cNvPr id="4" name="Picture 3" descr="A group of rocks on a beach&#10;&#10;Description automatically generated with medium confidence">
            <a:extLst>
              <a:ext uri="{FF2B5EF4-FFF2-40B4-BE49-F238E27FC236}">
                <a16:creationId xmlns="" xmlns:a16="http://schemas.microsoft.com/office/drawing/2014/main" id="{3733623F-52FB-4F5F-8BD3-20480F24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809750"/>
            <a:ext cx="4419600" cy="3333750"/>
          </a:xfrm>
          <a:prstGeom prst="rect">
            <a:avLst/>
          </a:prstGeom>
        </p:spPr>
      </p:pic>
      <p:pic>
        <p:nvPicPr>
          <p:cNvPr id="1026" name="Picture 2" descr="C:\Users\Peter Tian\Desktop\New folder (5)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4343400" cy="333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5143500"/>
          </a:xfrm>
        </p:spPr>
        <p:txBody>
          <a:bodyPr/>
          <a:lstStyle/>
          <a:p>
            <a:pPr algn="l"/>
            <a:r>
              <a:rPr lang="en-US" sz="3400" b="1" dirty="0" smtClean="0"/>
              <a:t>1</a:t>
            </a:r>
            <a:r>
              <a:rPr lang="zh-CN" altLang="en-US" sz="3400" b="1" dirty="0" smtClean="0"/>
              <a:t>、</a:t>
            </a:r>
            <a:r>
              <a:rPr lang="en-US" sz="3400" b="1" dirty="0" smtClean="0"/>
              <a:t>80</a:t>
            </a:r>
            <a:r>
              <a:rPr lang="zh-CN" altLang="en-US" sz="3400" b="1" dirty="0" smtClean="0"/>
              <a:t>年代借用第一宣道会寄人篱下的日子，有多少的艰难；</a:t>
            </a:r>
            <a:r>
              <a:rPr lang="en-US" altLang="zh-CN" sz="3400" b="1" dirty="0" smtClean="0"/>
              <a:t/>
            </a:r>
            <a:br>
              <a:rPr lang="en-US" altLang="zh-CN" sz="3400" b="1" dirty="0" smtClean="0"/>
            </a:br>
            <a:r>
              <a:rPr lang="en-US" altLang="zh-CN" sz="900" b="1" dirty="0" smtClean="0"/>
              <a:t/>
            </a:r>
            <a:br>
              <a:rPr lang="en-US" altLang="zh-CN" sz="900" b="1" dirty="0" smtClean="0"/>
            </a:br>
            <a:r>
              <a:rPr lang="en-US" altLang="zh-CN" sz="3400" b="1" dirty="0" smtClean="0"/>
              <a:t>2</a:t>
            </a:r>
            <a:r>
              <a:rPr lang="zh-CN" altLang="en-US" sz="3400" b="1" dirty="0" smtClean="0"/>
              <a:t>、</a:t>
            </a:r>
            <a:r>
              <a:rPr lang="en-US" sz="3400" b="1" dirty="0" smtClean="0"/>
              <a:t>90</a:t>
            </a:r>
            <a:r>
              <a:rPr lang="zh-CN" altLang="en-US" sz="3400" b="1" dirty="0" smtClean="0"/>
              <a:t>年建堂前因着土地和资金问题，有多少的艰难和挑战。</a:t>
            </a:r>
            <a:r>
              <a:rPr lang="en-US" altLang="zh-CN" sz="3400" b="1" dirty="0" smtClean="0"/>
              <a:t/>
            </a:r>
            <a:br>
              <a:rPr lang="en-US" altLang="zh-CN" sz="3400" b="1" dirty="0" smtClean="0"/>
            </a:br>
            <a:r>
              <a:rPr lang="en-US" altLang="zh-CN" sz="900" b="1" dirty="0" smtClean="0"/>
              <a:t/>
            </a:r>
            <a:br>
              <a:rPr lang="en-US" altLang="zh-CN" sz="900" b="1" dirty="0" smtClean="0"/>
            </a:br>
            <a:r>
              <a:rPr lang="en-US" altLang="zh-CN" sz="3400" b="1" dirty="0" smtClean="0"/>
              <a:t>3</a:t>
            </a:r>
            <a:r>
              <a:rPr lang="zh-CN" altLang="en-US" sz="3400" b="1" dirty="0" smtClean="0"/>
              <a:t>、面对每周主日讲台侍奉，神的仆人们来来去去，有多少的担忧。</a:t>
            </a:r>
            <a:r>
              <a:rPr lang="en-US" altLang="zh-CN" sz="3400" b="1" dirty="0" smtClean="0"/>
              <a:t/>
            </a:r>
            <a:br>
              <a:rPr lang="en-US" altLang="zh-CN" sz="3400" b="1" dirty="0" smtClean="0"/>
            </a:br>
            <a:r>
              <a:rPr lang="en-US" altLang="zh-CN" sz="900" b="1" dirty="0" smtClean="0"/>
              <a:t/>
            </a:r>
            <a:br>
              <a:rPr lang="en-US" altLang="zh-CN" sz="900" b="1" dirty="0" smtClean="0"/>
            </a:br>
            <a:r>
              <a:rPr lang="en-US" altLang="zh-CN" sz="3400" b="1" dirty="0" smtClean="0"/>
              <a:t>4</a:t>
            </a:r>
            <a:r>
              <a:rPr lang="zh-CN" altLang="en-US" sz="3400" b="1" dirty="0" smtClean="0"/>
              <a:t>、刚刚培养好成熟的肢体，因为工作调动，搬离莱城后，我们这些继续留在莱城的家人们的内心有多少的失落。</a:t>
            </a:r>
            <a:endParaRPr lang="zh-CN" altLang="en-US" sz="34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28600" y="0"/>
            <a:ext cx="685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回顾过去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40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年的历史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285750"/>
            <a:ext cx="381000" cy="46482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 Tian\Desktop\7f2d6df46230d303e135fceb6a269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28750"/>
            <a:ext cx="6248400" cy="363855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3581400" y="361950"/>
            <a:ext cx="3429000" cy="841248"/>
          </a:xfrm>
          <a:prstGeom prst="wedgeEllipseCallout">
            <a:avLst>
              <a:gd name="adj1" fmla="val -44843"/>
              <a:gd name="adj2" fmla="val 188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429000" y="133350"/>
            <a:ext cx="3581400" cy="12192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上帝恩典的记号</a:t>
            </a: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3200400" y="1581150"/>
            <a:ext cx="3733800" cy="356235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lowchart: Connector 5"/>
          <p:cNvSpPr/>
          <p:nvPr/>
        </p:nvSpPr>
        <p:spPr>
          <a:xfrm>
            <a:off x="3657600" y="1962150"/>
            <a:ext cx="2895600" cy="28194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lowchart: Connector 4"/>
          <p:cNvSpPr/>
          <p:nvPr/>
        </p:nvSpPr>
        <p:spPr>
          <a:xfrm>
            <a:off x="4114800" y="2419350"/>
            <a:ext cx="2057400" cy="20574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三、未来的使命和异象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20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20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莱城华人教会</a:t>
            </a:r>
            <a:r>
              <a:rPr lang="en-US" altLang="zh-CN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2024</a:t>
            </a:r>
            <a:r>
              <a:rPr lang="zh-CN" altLang="en-US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年的主题</a:t>
            </a:r>
            <a:r>
              <a:rPr lang="en-US" altLang="zh-CN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走出去</a:t>
            </a:r>
            <a:endParaRPr lang="zh-CN" altLang="en-US" sz="3600" b="1" dirty="0">
              <a:solidFill>
                <a:srgbClr val="0070C0"/>
              </a:solidFill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648200" y="2876550"/>
            <a:ext cx="1066800" cy="10668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4648200" y="280035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LCCC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4876800" y="19621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3581400" y="3181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 smtClean="0">
                <a:solidFill>
                  <a:srgbClr val="00B050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4953000" y="3943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5715000" y="3181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876800" y="2419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4114800" y="3181350"/>
            <a:ext cx="30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 bwMode="auto">
          <a:xfrm>
            <a:off x="4953000" y="462915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 bwMode="auto">
          <a:xfrm>
            <a:off x="6477000" y="30289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 bwMode="auto">
          <a:xfrm>
            <a:off x="4800600" y="1504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 bwMode="auto">
          <a:xfrm>
            <a:off x="3200400" y="3181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4953000" y="4324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6096000" y="31813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 Tian\Desktop\90dd82dbf1c3b8832e77b291e2f28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5" name="Flowchart: Connector 4"/>
          <p:cNvSpPr/>
          <p:nvPr/>
        </p:nvSpPr>
        <p:spPr>
          <a:xfrm>
            <a:off x="2819400" y="1428750"/>
            <a:ext cx="1752600" cy="8382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</a:t>
            </a: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2050" name="Picture 2" descr="C:\Users\Peter Tian\Desktop\9500db07d69ff29890547c184a78c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5143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4" name="Chart 3"/>
          <p:cNvGraphicFramePr/>
          <p:nvPr/>
        </p:nvGraphicFramePr>
        <p:xfrm>
          <a:off x="4343400" y="514350"/>
          <a:ext cx="4800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 bwMode="auto">
          <a:xfrm>
            <a:off x="5105400" y="280035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95%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华人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200400" y="4400550"/>
            <a:ext cx="533400" cy="3048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0" y="2038350"/>
            <a:ext cx="3962400" cy="3048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152400" y="1504950"/>
            <a:ext cx="3810000" cy="3810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2550"/>
          </a:xfrm>
        </p:spPr>
        <p:txBody>
          <a:bodyPr/>
          <a:lstStyle/>
          <a:p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2024 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莱城华人教会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 </a:t>
            </a: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914400" y="971550"/>
            <a:ext cx="99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走出去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2362200" y="302895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、跨文化宣教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2286000" y="188595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、本地宣教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6248400" y="1504950"/>
            <a:ext cx="533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同力并行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752600" y="2190750"/>
            <a:ext cx="381000" cy="1600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5638800" y="2190750"/>
            <a:ext cx="381000" cy="1600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06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6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</a:t>
            </a:r>
            <a:r>
              <a:rPr lang="zh-CN" altLang="en-US" sz="36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耶和华的仆人摩西死了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以后，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耶和华晓谕摩西的帮手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，嫩的儿子约书亚。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5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我</a:t>
            </a:r>
            <a:r>
              <a:rPr lang="zh-CN" altLang="en-US" sz="36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怎样与摩西同在，也必照样与你同在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……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你当刚强壮胆。因为你必使这百姓承受那地为业。</a:t>
            </a:r>
            <a:b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9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不要惧怕，也不要惊惶。因为你无论往哪里去，</a:t>
            </a:r>
            <a:r>
              <a:rPr lang="zh-CN" altLang="en-US" sz="36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耶和华你的神必与你同在</a:t>
            </a:r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。</a:t>
            </a: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621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一、跨过人生的约旦河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0C98F0-AAB3-4AAA-B8B7-A055A0FC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9144000" cy="409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8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,</a:t>
            </a:r>
            <a:endParaRPr lang="zh-CN" altLang="en-US" sz="8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1026" name="Picture 2" descr="C:\Users\Peter Tian\Desktop\New folder (5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2670" cy="2495550"/>
          </a:xfrm>
          <a:prstGeom prst="rect">
            <a:avLst/>
          </a:prstGeom>
          <a:noFill/>
        </p:spPr>
      </p:pic>
      <p:pic>
        <p:nvPicPr>
          <p:cNvPr id="1027" name="Picture 3" descr="C:\Users\Peter Tian\Desktop\New folder (5)\约3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20691"/>
            <a:ext cx="4648200" cy="2622809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4419600" y="0"/>
            <a:ext cx="4724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水深：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1-3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米</a:t>
            </a:r>
            <a:endParaRPr lang="en-US" altLang="zh-CN" sz="3200" b="1" dirty="0" smtClean="0"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eaLnBrk="0" hangingPunct="0"/>
            <a:endParaRPr lang="en-US" altLang="zh-CN" sz="3200" b="1" dirty="0" smtClean="0"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lvl="0" eaLnBrk="0" hangingPunct="0"/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</a:t>
            </a:r>
            <a:r>
              <a:rPr kumimoji="0" lang="zh-CN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河面：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25-40</a:t>
            </a:r>
            <a:r>
              <a:rPr kumimoji="0" lang="zh-CN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米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lvl="0"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52400" y="2647950"/>
            <a:ext cx="60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丰水期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lvl="0"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647950"/>
            <a:ext cx="449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水深：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3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米以上</a:t>
            </a:r>
            <a:endParaRPr lang="en-US" altLang="zh-CN" sz="3200" b="1" dirty="0" smtClean="0"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</a:t>
            </a:r>
          </a:p>
          <a:p>
            <a:pPr lvl="0"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河面：一公里以上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lvl="0"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4953000" y="209550"/>
            <a:ext cx="609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枯水期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  <a:p>
            <a:pPr lvl="0" eaLnBrk="0" hangingPunct="0"/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    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5562600" y="514350"/>
            <a:ext cx="304800" cy="1219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685800" y="3028950"/>
            <a:ext cx="3810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2571750"/>
            <a:ext cx="4572000" cy="2571750"/>
          </a:xfrm>
        </p:spPr>
        <p:txBody>
          <a:bodyPr/>
          <a:lstStyle/>
          <a:p>
            <a:pPr algn="l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约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3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：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15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他们到了约旦河，</a:t>
            </a:r>
            <a:r>
              <a:rPr lang="zh-CN" altLang="en-US" sz="32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脚一入水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，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16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那从上往下流的水便在极远之地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……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停住，立起成垒。</a:t>
            </a:r>
            <a:endParaRPr lang="zh-CN" altLang="en-US" sz="32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1026" name="Picture 2" descr="F:\2023 证道\立石为记、凭信前行\1d570189fc98429b8b478fec4768fcb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72000" cy="2571750"/>
          </a:xfrm>
          <a:prstGeom prst="rect">
            <a:avLst/>
          </a:prstGeom>
          <a:noFill/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74DCECC-723F-49FC-8574-2207D004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1" y="2647950"/>
            <a:ext cx="4579679" cy="249555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出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14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：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21</a:t>
            </a:r>
            <a:r>
              <a:rPr lang="zh-CN" altLang="en-US" sz="32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摩西向海伸杖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，耶和华便用大东风，使海水一夜退去，水便分开，海就成了干地。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摩西去世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---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约书亚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                      </a:t>
            </a:r>
            <a:b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约旦河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---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以色列人</a:t>
            </a:r>
            <a:endParaRPr lang="zh-CN" altLang="en-US" sz="32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2051" name="Picture 3" descr="C:\Users\Peter Tian\Desktop\New folder (5)\20090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474" y="0"/>
            <a:ext cx="3248526" cy="5143500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4800600" y="1504950"/>
            <a:ext cx="68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仰望神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 rot="1845950">
            <a:off x="3667030" y="1770289"/>
            <a:ext cx="1133368" cy="3486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ight Arrow 6"/>
          <p:cNvSpPr/>
          <p:nvPr/>
        </p:nvSpPr>
        <p:spPr>
          <a:xfrm rot="20160738">
            <a:off x="3533465" y="3092854"/>
            <a:ext cx="1133368" cy="3813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152400" y="13335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上帝透过：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3835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二、立石为记</a:t>
            </a: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/>
            </a:r>
            <a:br>
              <a:rPr lang="en-US" altLang="zh-CN" sz="36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</a:b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pic>
        <p:nvPicPr>
          <p:cNvPr id="3" name="Picture 2" descr="A group of rocks on a beach&#10;&#10;Description automatically generated with medium confidence">
            <a:extLst>
              <a:ext uri="{FF2B5EF4-FFF2-40B4-BE49-F238E27FC236}">
                <a16:creationId xmlns="" xmlns:a16="http://schemas.microsoft.com/office/drawing/2014/main" id="{3733623F-52FB-4F5F-8BD3-20480F24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2444"/>
            <a:ext cx="4876800" cy="3011055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0" y="89535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4500"/>
              </a:lnSpc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3</a:t>
            </a:r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你们从这里，从约旦河中，祭司脚站定的地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211455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zh-CN" altLang="en-US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方，取十二块石头带过去，放在你们今夜要住宿的地方</a:t>
            </a:r>
            <a:r>
              <a:rPr lang="en-US" altLang="zh-CN" sz="3200" b="1" dirty="0" smtClean="0">
                <a:latin typeface="汉仪中楷简" panose="02010604000101010101" pitchFamily="2" charset="-122"/>
                <a:ea typeface="汉仪中楷简" panose="02010604000101010101" pitchFamily="2" charset="-122"/>
              </a:rPr>
              <a:t>……</a:t>
            </a:r>
            <a:r>
              <a:rPr lang="zh-CN" altLang="en-US" sz="32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这些石头要作</a:t>
            </a:r>
            <a:r>
              <a:rPr lang="zh-CN" altLang="en-US" sz="3200" b="1" dirty="0" smtClean="0">
                <a:solidFill>
                  <a:srgbClr val="7030A0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>以色列人永远的纪念。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eter Tian\Desktop\New folder (5)\e261132d4f7a4fcb7685bdc482b6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51816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9" name="Flowchart: Connector 8"/>
          <p:cNvSpPr/>
          <p:nvPr/>
        </p:nvSpPr>
        <p:spPr>
          <a:xfrm>
            <a:off x="1219200" y="1200150"/>
            <a:ext cx="1600200" cy="4572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:\Users\Peter Tian\Desktop\7f2d6df46230d303e135fceb6a269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04950"/>
            <a:ext cx="5029200" cy="363855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5562600" y="285750"/>
            <a:ext cx="3429000" cy="841248"/>
          </a:xfrm>
          <a:prstGeom prst="wedgeEllipseCallout">
            <a:avLst>
              <a:gd name="adj1" fmla="val -44843"/>
              <a:gd name="adj2" fmla="val 188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5562600" y="133350"/>
            <a:ext cx="3581400" cy="11430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汉仪中楷简" panose="02010604000101010101" pitchFamily="2" charset="-122"/>
                <a:ea typeface="汉仪中楷简" panose="02010604000101010101" pitchFamily="2" charset="-122"/>
              </a:rPr>
              <a:t>上帝恩典的记号</a:t>
            </a:r>
            <a:endParaRPr lang="zh-CN" altLang="en-US" sz="3600" b="1" dirty="0">
              <a:latin typeface="汉仪中楷简" panose="02010604000101010101" pitchFamily="2" charset="-122"/>
              <a:ea typeface="汉仪中楷简" panose="02010604000101010101" pitchFamily="2" charset="-122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52400" y="3714750"/>
            <a:ext cx="2362200" cy="304800"/>
          </a:xfrm>
          <a:prstGeom prst="flowChartConnecto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14399</TotalTime>
  <Words>282</Words>
  <Application>Microsoft Office PowerPoint</Application>
  <PresentationFormat>On-screen Show (16:9)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立石为记，凭信前行 书 4：4-7</vt:lpstr>
      <vt:lpstr>祈祷/Prayer</vt:lpstr>
      <vt:lpstr>1耶和华的仆人摩西死了以后，耶和华晓谕摩西的帮手，嫩的儿子约书亚。  5我怎样与摩西同在，也必照样与你同在……你当刚强壮胆。因为你必使这百姓承受那地为业。 9不要惧怕，也不要惊惶。因为你无论往哪里去，耶和华你的神必与你同在。</vt:lpstr>
      <vt:lpstr>一、跨过人生的约旦河  </vt:lpstr>
      <vt:lpstr>,</vt:lpstr>
      <vt:lpstr>约3：15他们到了约旦河，脚一入水，16那从上往下流的水便在极远之地……停住，立起成垒。</vt:lpstr>
      <vt:lpstr>摩西去世---约书亚                          约旦河---以色列人</vt:lpstr>
      <vt:lpstr>二、立石为记  </vt:lpstr>
      <vt:lpstr>上帝恩典的记号</vt:lpstr>
      <vt:lpstr>1、80年代借用第一宣道会寄人篱下的日子，有多少的艰难；  2、90年建堂前因着土地和资金问题，有多少的艰难和挑战。  3、面对每周主日讲台侍奉，神的仆人们来来去去，有多少的担忧。  4、刚刚培养好成熟的肢体，因为工作调动，搬离莱城后，我们这些继续留在莱城的家人们的内心有多少的失落。</vt:lpstr>
      <vt:lpstr>上帝恩典的记号</vt:lpstr>
      <vt:lpstr>三、未来的使命和异象  莱城华人教会2024年的主题——走出去</vt:lpstr>
      <vt:lpstr>Slide 13</vt:lpstr>
      <vt:lpstr>1</vt:lpstr>
      <vt:lpstr>2024 莱城华人教会 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490</cp:revision>
  <dcterms:modified xsi:type="dcterms:W3CDTF">2023-09-29T15:49:14Z</dcterms:modified>
</cp:coreProperties>
</file>