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562" r:id="rId2"/>
    <p:sldId id="421" r:id="rId3"/>
    <p:sldId id="719" r:id="rId4"/>
    <p:sldId id="698" r:id="rId5"/>
    <p:sldId id="699" r:id="rId6"/>
    <p:sldId id="700" r:id="rId7"/>
    <p:sldId id="701" r:id="rId8"/>
    <p:sldId id="702" r:id="rId9"/>
    <p:sldId id="722" r:id="rId10"/>
    <p:sldId id="703" r:id="rId11"/>
    <p:sldId id="704" r:id="rId12"/>
    <p:sldId id="705" r:id="rId13"/>
    <p:sldId id="706" r:id="rId14"/>
    <p:sldId id="720" r:id="rId15"/>
    <p:sldId id="721" r:id="rId16"/>
    <p:sldId id="422" r:id="rId17"/>
  </p:sldIdLst>
  <p:sldSz cx="9144000" cy="6858000" type="screen4x3"/>
  <p:notesSz cx="7315200" cy="96012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581" autoAdjust="0"/>
  </p:normalViewPr>
  <p:slideViewPr>
    <p:cSldViewPr>
      <p:cViewPr varScale="1">
        <p:scale>
          <a:sx n="69" d="100"/>
          <a:sy n="69" d="100"/>
        </p:scale>
        <p:origin x="132" y="7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510A215-44AC-48DA-AF86-EC2F785F13D6}" type="datetimeFigureOut">
              <a:rPr lang="en-US" smtClean="0"/>
              <a:pPr/>
              <a:t>5/27/2023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85D5665-A5AE-45BB-8848-AA424DA21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91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D9D37-59B6-4FD4-B62C-EA5223FD416D}" type="datetimeFigureOut">
              <a:rPr lang="zh-CN" altLang="en-US"/>
              <a:pPr>
                <a:defRPr/>
              </a:pPr>
              <a:t>2023/5/27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F6C-3832-4A94-9C78-A09827F5503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49838-A36D-4165-A395-840B24B390A6}" type="datetimeFigureOut">
              <a:rPr lang="zh-CN" altLang="en-US"/>
              <a:pPr>
                <a:defRPr/>
              </a:pPr>
              <a:t>2023/5/27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6CA8-7327-434E-99BD-8578615981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029E5-0BC8-4359-9890-8277E61C6893}" type="datetimeFigureOut">
              <a:rPr lang="zh-CN" altLang="en-US"/>
              <a:pPr>
                <a:defRPr/>
              </a:pPr>
              <a:t>2023/5/27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9E28C-3C3A-49E1-9025-02BEA788874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CC31A-9154-43B9-AC08-B2E1B37570E0}" type="datetimeFigureOut">
              <a:rPr lang="zh-CN" altLang="en-US"/>
              <a:pPr>
                <a:defRPr/>
              </a:pPr>
              <a:t>2023/5/27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81B23-17D3-48A0-9A34-43C89BFDCD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C003D-1630-4417-9F76-668A9E0FFDC5}" type="datetimeFigureOut">
              <a:rPr lang="zh-CN" altLang="en-US"/>
              <a:pPr>
                <a:defRPr/>
              </a:pPr>
              <a:t>2023/5/27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0CCD0-35AC-49FD-98B8-8BED130348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88E6E-A14D-4A90-B2B4-E9F41E1F8165}" type="datetimeFigureOut">
              <a:rPr lang="zh-CN" altLang="en-US"/>
              <a:pPr>
                <a:defRPr/>
              </a:pPr>
              <a:t>2023/5/27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F350B-92BC-41F2-A4FE-565A1044C20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06C53-A131-498A-A525-37077DBA0095}" type="datetimeFigureOut">
              <a:rPr lang="zh-CN" altLang="en-US"/>
              <a:pPr>
                <a:defRPr/>
              </a:pPr>
              <a:t>2023/5/27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A055-C9CE-4D91-9D43-D408D8ECF7F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0E5D7-D573-4729-A6A0-6031E4F961CC}" type="datetimeFigureOut">
              <a:rPr lang="zh-CN" altLang="en-US"/>
              <a:pPr>
                <a:defRPr/>
              </a:pPr>
              <a:t>2023/5/27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777D0-42B9-4AEE-ADE2-0004775D976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42271-1D37-45F0-82D7-82D18C5C5122}" type="datetimeFigureOut">
              <a:rPr lang="zh-CN" altLang="en-US"/>
              <a:pPr>
                <a:defRPr/>
              </a:pPr>
              <a:t>2023/5/27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81EDB-8CE2-40C9-AB82-6EA86292D4F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C8085-0888-43B1-9E2E-D6E727554759}" type="datetimeFigureOut">
              <a:rPr lang="zh-CN" altLang="en-US"/>
              <a:pPr>
                <a:defRPr/>
              </a:pPr>
              <a:t>2023/5/27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5EFB-B999-418C-A689-C35398BA7E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C5665-1B5B-4687-9E2E-C0A1946DE657}" type="datetimeFigureOut">
              <a:rPr lang="zh-CN" altLang="en-US"/>
              <a:pPr>
                <a:defRPr/>
              </a:pPr>
              <a:t>2023/5/27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6D2DC-6CF7-40E1-B2C3-9049AEEFDCE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6C1C240-9017-4C45-A094-DD8E498073CB}" type="datetimeFigureOut">
              <a:rPr lang="zh-CN" altLang="en-US"/>
              <a:pPr>
                <a:defRPr/>
              </a:pPr>
              <a:t>2023/5/27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7EEFD9F-D935-4FC2-AC09-44F040414EE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3"/>
          <p:cNvSpPr>
            <a:spLocks noGrp="1"/>
          </p:cNvSpPr>
          <p:nvPr>
            <p:ph type="title"/>
          </p:nvPr>
        </p:nvSpPr>
        <p:spPr>
          <a:xfrm>
            <a:off x="13934" y="0"/>
            <a:ext cx="3765978" cy="4941168"/>
          </a:xfrm>
        </p:spPr>
        <p:txBody>
          <a:bodyPr/>
          <a:lstStyle/>
          <a:p>
            <a:r>
              <a:rPr lang="zh-CN" altLang="en-US" sz="4000" b="1" dirty="0">
                <a:solidFill>
                  <a:srgbClr val="FFFF00"/>
                </a:solidFill>
              </a:rPr>
              <a:t>登山变像的启示</a:t>
            </a:r>
            <a:br>
              <a:rPr lang="en-US" altLang="zh-CN" sz="4000" b="1" dirty="0">
                <a:solidFill>
                  <a:srgbClr val="FFFF00"/>
                </a:solidFill>
              </a:rPr>
            </a:br>
            <a:br>
              <a:rPr lang="en-US" altLang="zh-CN" sz="4000" b="1" dirty="0">
                <a:solidFill>
                  <a:srgbClr val="FFFF00"/>
                </a:solidFill>
              </a:rPr>
            </a:br>
            <a:r>
              <a:rPr lang="zh-CN" altLang="en-US" sz="3200" b="1" dirty="0">
                <a:solidFill>
                  <a:schemeClr val="bg1"/>
                </a:solidFill>
              </a:rPr>
              <a:t>可</a:t>
            </a:r>
            <a:r>
              <a:rPr lang="en-US" altLang="zh-CN" sz="3200" b="1" dirty="0">
                <a:solidFill>
                  <a:schemeClr val="bg1"/>
                </a:solidFill>
              </a:rPr>
              <a:t>9</a:t>
            </a:r>
            <a:r>
              <a:rPr lang="zh-CN" altLang="en-US" sz="3200" b="1" dirty="0">
                <a:solidFill>
                  <a:schemeClr val="bg1"/>
                </a:solidFill>
              </a:rPr>
              <a:t>：</a:t>
            </a:r>
            <a:r>
              <a:rPr lang="en-US" altLang="zh-CN" sz="3200" b="1" dirty="0">
                <a:solidFill>
                  <a:schemeClr val="bg1"/>
                </a:solidFill>
              </a:rPr>
              <a:t>2-13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  <p:pic>
        <p:nvPicPr>
          <p:cNvPr id="3" name="Picture 2" descr="A picture containing painting, clothing, art, mythology&#10;&#10;Description automatically generated">
            <a:extLst>
              <a:ext uri="{FF2B5EF4-FFF2-40B4-BE49-F238E27FC236}">
                <a16:creationId xmlns:a16="http://schemas.microsoft.com/office/drawing/2014/main" id="{77095566-D393-C163-8878-3F0410870D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0"/>
            <a:ext cx="513413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二、荣光中的谈话</a:t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4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忽然有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以利亚同摩西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向他们显现。并且和耶稣说话。</a:t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20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                                        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可</a:t>
            </a: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9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4</a:t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20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30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忽然有摩西以利亚两个人，同耶稣说话。</a:t>
            </a:r>
            <a:b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31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他们在荣光里显现，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谈论耶稣去世的事，就是他在耶路撒冷将要成的事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。</a:t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20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                                        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路</a:t>
            </a: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9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30-31</a:t>
            </a:r>
            <a:endParaRPr lang="zh-CN" altLang="en-US" sz="3600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35064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4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忽然有以利亚同摩西向</a:t>
            </a:r>
            <a:r>
              <a:rPr lang="zh-CN" altLang="en-US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他们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显现。并且和耶稣说话。</a:t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20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                                        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可 </a:t>
            </a:r>
            <a: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9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4</a:t>
            </a:r>
            <a:b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初期教会需要在</a:t>
            </a: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……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做出选择</a:t>
            </a:r>
            <a:b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敬拜罗马皇帝               敬拜耶和华上帝</a:t>
            </a:r>
            <a:b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自己的信仰                  自己的生命</a:t>
            </a:r>
          </a:p>
        </p:txBody>
      </p:sp>
    </p:spTree>
    <p:extLst>
      <p:ext uri="{BB962C8B-B14F-4D97-AF65-F5344CB8AC3E}">
        <p14:creationId xmlns:p14="http://schemas.microsoft.com/office/powerpoint/2010/main" val="83243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0" y="0"/>
            <a:ext cx="9144000" cy="4437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三、主啊，我们在这里真好</a:t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5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彼得对耶稣说，拉比，我们在这里真好。可以搭三座棚，一座为你，一座为摩西，一座为以利亚。</a:t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   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可</a:t>
            </a: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9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5</a:t>
            </a:r>
            <a:endParaRPr lang="zh-CN" altLang="en-US" sz="3600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pic>
        <p:nvPicPr>
          <p:cNvPr id="3" name="Picture 2" descr="A group of people kneeling in grass&#10;&#10;Description automatically generated with low confidence">
            <a:extLst>
              <a:ext uri="{FF2B5EF4-FFF2-40B4-BE49-F238E27FC236}">
                <a16:creationId xmlns:a16="http://schemas.microsoft.com/office/drawing/2014/main" id="{55F306A9-EEE1-9775-43A5-AD12BEDAC0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3144943"/>
            <a:ext cx="5724128" cy="3747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569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9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那时，耶稣从加利利的拿撒勒来，在约但河里受了约翰的洗。</a:t>
            </a: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10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他从水里一上来，就看见天裂开了，圣灵仿佛鸽子，降在他身上。</a:t>
            </a: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11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又有声音从天上来说，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你是我的爱子，我喜悦你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。</a:t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                                       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可</a:t>
            </a:r>
            <a: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1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9-11</a:t>
            </a:r>
            <a:b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10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5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彼得对耶稣说，拉比，（拉比就是夫子）我们在这里真好。可以搭三座棚，一座为你，一座为摩西，一座为以利亚</a:t>
            </a: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……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有一朵云彩来遮盖他们。也有声音从云彩里出来说，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这是我的爱子，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你们要听他。   </a:t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                                             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可</a:t>
            </a:r>
            <a: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9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5-7</a:t>
            </a:r>
            <a:endParaRPr lang="zh-CN" altLang="en-US" sz="3600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517855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0" y="332656"/>
            <a:ext cx="9144000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16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耶稣受了洗，随即从水里上来。天忽然为他开了，他就看见神的灵，仿佛鸽子降下，落在他身上。</a:t>
            </a: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17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从天上有声音说，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这是我的爱子，我所喜悦的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。</a:t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                                       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太</a:t>
            </a:r>
            <a: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3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16-17</a:t>
            </a:r>
            <a:b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10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4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彼得对耶稣说，主阿，我们在这里真好。你若愿意，我就在这里搭三座棚，一座为你，一座为摩西，一座为以利亚。</a:t>
            </a: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5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说话之间，忽然有一朵光明的云彩遮盖他们。且有声音从云彩里出来说，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这是我的爱子，我所喜悦的。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你们要听他。   </a:t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                                             太</a:t>
            </a:r>
            <a: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17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4-5</a:t>
            </a:r>
            <a:endParaRPr lang="zh-CN" altLang="en-US" sz="3600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660081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0" y="0"/>
            <a:ext cx="9144000" cy="659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r>
              <a:rPr lang="zh-CN" altLang="en-US" sz="60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              </a:t>
            </a:r>
            <a:r>
              <a:rPr lang="zh-CN" altLang="en-US" sz="60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总结</a:t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一、基督徒要有自己的“高山“，一个与神独处的地方。</a:t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二、摩西与以利亚的出现（耶稣登山变像），不只是为着耶稣即将受难而作准备；更是为着门徒而来。</a:t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三、上山是为了下山。</a:t>
            </a:r>
            <a:endParaRPr lang="zh-CN" altLang="en-US" sz="3600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141579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4DE62-692C-5CC5-E178-029A30853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/>
          <a:lstStyle/>
          <a:p>
            <a:r>
              <a:rPr lang="zh-CN" altLang="en-US" b="1" dirty="0">
                <a:solidFill>
                  <a:srgbClr val="FFFF00"/>
                </a:solidFill>
              </a:rPr>
              <a:t>祈祷</a:t>
            </a:r>
            <a:r>
              <a:rPr lang="en-US" altLang="zh-CN" b="1" dirty="0">
                <a:solidFill>
                  <a:srgbClr val="FFFF00"/>
                </a:solidFill>
              </a:rPr>
              <a:t>/Prayer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E501A2-3EFA-0310-6D6A-5ACABD8CF2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1725985"/>
            <a:ext cx="9108504" cy="5139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496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4DE62-692C-5CC5-E178-029A30853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/>
          <a:lstStyle/>
          <a:p>
            <a:r>
              <a:rPr lang="zh-CN" altLang="en-US" b="1" dirty="0">
                <a:solidFill>
                  <a:srgbClr val="FFFF00"/>
                </a:solidFill>
              </a:rPr>
              <a:t>祈祷</a:t>
            </a:r>
            <a:r>
              <a:rPr lang="en-US" altLang="zh-CN" b="1" dirty="0">
                <a:solidFill>
                  <a:srgbClr val="FFFF00"/>
                </a:solidFill>
              </a:rPr>
              <a:t>/Prayer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E501A2-3EFA-0310-6D6A-5ACABD8CF2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1725985"/>
            <a:ext cx="9108504" cy="5139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84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0" y="0"/>
            <a:ext cx="9144000" cy="6381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一、登山变像</a:t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9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节“过了六天，耶稣带著彼得、雅各、约翰暗暗地上了高山，就在他们面前变了形象：</a:t>
            </a: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3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衣服放光，极其洁白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，地上漂布的，没有一个能漂得那样白。”</a:t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                                         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可</a:t>
            </a: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9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2-3</a:t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20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就在他们面前变了形像。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脸面明亮如日头，衣裳洁白如光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。</a:t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20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                                          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太</a:t>
            </a: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17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节</a:t>
            </a:r>
            <a:endParaRPr lang="zh-CN" altLang="en-US" sz="3600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64334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	28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说了这话以后，约有八天，耶稣带着彼得，约翰，雅各，上山去祷告。</a:t>
            </a: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29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正祷告的时候，他的面貌就改变了，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衣服洁白放光。</a:t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18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	                                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路</a:t>
            </a: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9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28-29</a:t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18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35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次日早晨，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天未亮的时候，耶稣起来，到旷野地方去，在那里祷告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。</a:t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24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6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45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耶稣随即催门徒上船，先渡到那边伯赛大去，等他叫众人散开。</a:t>
            </a: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46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他既辞别了他们，就往山上去祷告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。</a:t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                                  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可</a:t>
            </a: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35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；</a:t>
            </a: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6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45-46</a:t>
            </a:r>
            <a:endParaRPr lang="zh-CN" altLang="en-US" sz="3600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73181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-1" y="0"/>
            <a:ext cx="9143999" cy="2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神说，你带着你的儿子，就是你独生的儿子，你所爱的以撒，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往摩利亚地去，在我所要指示你的山上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，把他献为燔祭。</a:t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                                                      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创</a:t>
            </a:r>
            <a: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22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</a:t>
            </a:r>
            <a:endParaRPr lang="zh-CN" altLang="en-US" sz="3600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pic>
        <p:nvPicPr>
          <p:cNvPr id="5" name="Picture 4" descr="A picture containing person, clothing, sky, hiking&#10;&#10;Description automatically generated">
            <a:extLst>
              <a:ext uri="{FF2B5EF4-FFF2-40B4-BE49-F238E27FC236}">
                <a16:creationId xmlns:a16="http://schemas.microsoft.com/office/drawing/2014/main" id="{5D5D7A72-466E-BC8A-9655-7F44DC7D1F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5828" y="2276872"/>
            <a:ext cx="6108171" cy="4581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875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0" y="0"/>
            <a:ext cx="9036496" cy="3356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28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摩西在耶和华那里四十昼夜，也不吃饭也不喝水。耶和华将这约的话，就是十条诫，写在两块版上。</a:t>
            </a:r>
            <a:b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29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摩西手里拿着两块法版下西乃山的时候，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不知道自己的面皮因耶和华和他说话就发了光。</a:t>
            </a:r>
            <a:endParaRPr lang="zh-CN" altLang="en-US" sz="3200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pic>
        <p:nvPicPr>
          <p:cNvPr id="3" name="Picture 2" descr="A picture containing indoor, bed, painting, wall&#10;&#10;Description automatically generated">
            <a:extLst>
              <a:ext uri="{FF2B5EF4-FFF2-40B4-BE49-F238E27FC236}">
                <a16:creationId xmlns:a16="http://schemas.microsoft.com/office/drawing/2014/main" id="{04DC5F94-4F04-10E7-7EBF-31E49B6268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2828925"/>
            <a:ext cx="5715000" cy="4029075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C57B4B0A-D6FF-DBC5-0369-267EEB1E2637}"/>
              </a:ext>
            </a:extLst>
          </p:cNvPr>
          <p:cNvSpPr txBox="1">
            <a:spLocks/>
          </p:cNvSpPr>
          <p:nvPr/>
        </p:nvSpPr>
        <p:spPr bwMode="auto">
          <a:xfrm>
            <a:off x="0" y="4293096"/>
            <a:ext cx="3429000" cy="1664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30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亚伦和以色列众人看见摩西的面皮发光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就怕挨近他。</a:t>
            </a:r>
            <a:endParaRPr lang="en-US" altLang="zh-CN" sz="3600" b="1" dirty="0">
              <a:solidFill>
                <a:srgbClr val="FFFF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l" eaLnBrk="1" hangingPunct="1"/>
            <a:endParaRPr lang="en-US" altLang="zh-CN" sz="3600" b="1" dirty="0">
              <a:solidFill>
                <a:srgbClr val="FFFF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l" eaLnBrk="1" hangingPunct="1"/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 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出</a:t>
            </a:r>
            <a: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34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28-30</a:t>
            </a:r>
            <a:endParaRPr lang="zh-CN" altLang="en-US" sz="3200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61111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0" y="0"/>
            <a:ext cx="9160232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11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耶和华说，你出来站在山上，在我面前。那时耶和华从那里经过，在他面前有烈风大作，崩山碎石，耶和华却不在风中。风后地震，耶和华却不在其中。</a:t>
            </a:r>
            <a:b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12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地震后有火，耶和华也不在火中。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火后有微小的声音。</a:t>
            </a:r>
          </a:p>
        </p:txBody>
      </p:sp>
      <p:pic>
        <p:nvPicPr>
          <p:cNvPr id="3" name="Picture 2" descr="A picture containing pc game, cg artwork, digital compositing, action-adventure game&#10;&#10;Description automatically generated">
            <a:extLst>
              <a:ext uri="{FF2B5EF4-FFF2-40B4-BE49-F238E27FC236}">
                <a16:creationId xmlns:a16="http://schemas.microsoft.com/office/drawing/2014/main" id="{2196E217-9FF7-D004-ED7A-33FEE90A49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7" y="2921634"/>
            <a:ext cx="5236305" cy="3923434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E48967F2-7687-1B2A-B354-390D46BA1683}"/>
              </a:ext>
            </a:extLst>
          </p:cNvPr>
          <p:cNvSpPr txBox="1">
            <a:spLocks/>
          </p:cNvSpPr>
          <p:nvPr/>
        </p:nvSpPr>
        <p:spPr bwMode="auto">
          <a:xfrm>
            <a:off x="1" y="3429000"/>
            <a:ext cx="3923926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王上</a:t>
            </a:r>
            <a: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19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11-12</a:t>
            </a:r>
            <a:endParaRPr lang="zh-CN" altLang="en-US" sz="3600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8810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0" y="0"/>
            <a:ext cx="9144000" cy="5589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、这里的“高山”可以是你的内室。</a:t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zh-CN" altLang="en-US" sz="10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	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你祷告的时候，要进你的内屋，并上门，祷告你在暗中的父。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你父在暗中察看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，必然报答你。</a:t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                                         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太</a:t>
            </a:r>
            <a: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6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6</a:t>
            </a:r>
            <a:b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endParaRPr lang="zh-CN" altLang="en-US" sz="3600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03874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b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、这里的“高山”可以是每主日到教会崇拜。</a:t>
            </a:r>
            <a:b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zh-CN" altLang="en-US" sz="1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3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、这里的“高山”可以是每年的中西部退修会。</a:t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1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神说，你带着你的儿子，就是你独生的儿子，你所爱的以撒，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往摩利亚地去，在我所要指示你的山上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，把他献为燔祭。</a:t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                                                      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创</a:t>
            </a:r>
            <a: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22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</a:t>
            </a:r>
            <a:endParaRPr lang="zh-CN" altLang="en-US" sz="3600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72924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11055</TotalTime>
  <Words>1154</Words>
  <Application>Microsoft Office PowerPoint</Application>
  <PresentationFormat>On-screen Show (4:3)</PresentationFormat>
  <Paragraphs>20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等线</vt:lpstr>
      <vt:lpstr>Arial</vt:lpstr>
      <vt:lpstr>Calibri</vt:lpstr>
      <vt:lpstr>Office 主题</vt:lpstr>
      <vt:lpstr>登山变像的启示  可9：2-13</vt:lpstr>
      <vt:lpstr>祈祷/Prayer</vt:lpstr>
      <vt:lpstr>一、登山变像  9：2节“过了六天，耶稣带著彼得、雅各、约翰暗暗地上了高山，就在他们面前变了形象：3衣服放光，极其洁白，地上漂布的，没有一个能漂得那样白。”                                            可9：2-3  2就在他们面前变了形像。脸面明亮如日头，衣裳洁白如光。                                              太17：2节</vt:lpstr>
      <vt:lpstr> 28说了这话以后，约有八天，耶稣带着彼得，约翰，雅各，上山去祷告。29正祷告的时候，他的面貌就改变了，衣服洁白放光。                                   路9：28-29  1：35次日早晨，天未亮的时候，耶稣起来，到旷野地方去，在那里祷告。  6：45耶稣随即催门徒上船，先渡到那边伯赛大去，等他叫众人散开。46他既辞别了他们，就往山上去祷告。                                     可1：35；6：45-46</vt:lpstr>
      <vt:lpstr>2神说，你带着你的儿子，就是你独生的儿子，你所爱的以撒，往摩利亚地去，在我所要指示你的山上，把他献为燔祭。                                                         创22：2</vt:lpstr>
      <vt:lpstr>28摩西在耶和华那里四十昼夜，也不吃饭也不喝水。耶和华将这约的话，就是十条诫，写在两块版上。 29摩西手里拿着两块法版下西乃山的时候，不知道自己的面皮因耶和华和他说话就发了光。</vt:lpstr>
      <vt:lpstr>11耶和华说，你出来站在山上，在我面前。那时耶和华从那里经过，在他面前有烈风大作，崩山碎石，耶和华却不在风中。风后地震，耶和华却不在其中。 12地震后有火，耶和华也不在火中。火后有微小的声音。</vt:lpstr>
      <vt:lpstr>1、这里的“高山”可以是你的内室。    你祷告的时候，要进你的内屋，并上门，祷告你在暗中的父。你父在暗中察看，必然报答你。                                             太6：6 </vt:lpstr>
      <vt:lpstr> 2、这里的“高山”可以是每主日到教会崇拜。    3、这里的“高山”可以是每年的中西部退修会。   2神说，你带着你的儿子，就是你独生的儿子，你所爱的以撒，往摩利亚地去，在我所要指示你的山上，把他献为燔祭。                                                          创22：2</vt:lpstr>
      <vt:lpstr>二、荣光中的谈话  4忽然有以利亚同摩西向他们显现。并且和耶稣说话。                                            可9：4  30忽然有摩西以利亚两个人，同耶稣说话。 31他们在荣光里显现，谈论耶稣去世的事，就是他在耶路撒冷将要成的事。                                            路9：30-31</vt:lpstr>
      <vt:lpstr>4忽然有以利亚同摩西向他们显现。并且和耶稣说话。                                            可 9：4   初期教会需要在……做出选择  敬拜罗马皇帝               敬拜耶和华上帝  自己的信仰                  自己的生命</vt:lpstr>
      <vt:lpstr>三、主啊，我们在这里真好  5彼得对耶稣说，拉比，我们在这里真好。可以搭三座棚，一座为你，一座为摩西，一座为以利亚。       可9：5</vt:lpstr>
      <vt:lpstr>9那时，耶稣从加利利的拿撒勒来，在约但河里受了约翰的洗。10他从水里一上来，就看见天裂开了，圣灵仿佛鸽子，降在他身上。11又有声音从天上来说，你是我的爱子，我喜悦你。                                          可 1：9-11  5彼得对耶稣说，拉比，（拉比就是夫子）我们在这里真好。可以搭三座棚，一座为你，一座为摩西，一座为以利亚……有一朵云彩来遮盖他们。也有声音从云彩里出来说，这是我的爱子，你们要听他。                                                    可9：5-7</vt:lpstr>
      <vt:lpstr>16耶稣受了洗，随即从水里上来。天忽然为他开了，他就看见神的灵，仿佛鸽子降下，落在他身上。17从天上有声音说，这是我的爱子，我所喜悦的。                                          太3：16-17  4彼得对耶稣说，主阿，我们在这里真好。你若愿意，我就在这里搭三座棚，一座为你，一座为摩西，一座为以利亚。5说话之间，忽然有一朵光明的云彩遮盖他们。且有声音从云彩里出来说，这是我的爱子，我所喜悦的。你们要听他。                                                   太17：4-5</vt:lpstr>
      <vt:lpstr>                总结  一、基督徒要有自己的“高山“，一个与神独处的地方。  二、摩西与以利亚的出现（耶稣登山变像），不只是为着耶稣即将受难而作准备；更是为着门徒而来。  三、上山是为了下山。</vt:lpstr>
      <vt:lpstr>祈祷/Prayer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20:3 除了我以外，你不可有别的神。20:4 不可为自己雕刻偶像；也不可做甚么形像彷佛上天、下地和地底下、水中的百物.  20:7 不可妄称耶和华你　神的名；因为妄称耶和华名的，耶和华必不以他为无罪。不可妄称耶和华你　神的名；因为妄称耶和华名的，耶和华必不以他为无罪。 </dc:title>
  <cp:lastModifiedBy>peter tian</cp:lastModifiedBy>
  <cp:revision>288</cp:revision>
  <dcterms:modified xsi:type="dcterms:W3CDTF">2023-05-27T13:59:00Z</dcterms:modified>
</cp:coreProperties>
</file>