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562" r:id="rId2"/>
    <p:sldId id="719" r:id="rId3"/>
    <p:sldId id="737" r:id="rId4"/>
    <p:sldId id="421" r:id="rId5"/>
    <p:sldId id="698" r:id="rId6"/>
    <p:sldId id="736" r:id="rId7"/>
    <p:sldId id="722" r:id="rId8"/>
    <p:sldId id="702" r:id="rId9"/>
    <p:sldId id="723" r:id="rId10"/>
    <p:sldId id="724" r:id="rId11"/>
    <p:sldId id="725" r:id="rId12"/>
    <p:sldId id="740" r:id="rId13"/>
    <p:sldId id="530" r:id="rId14"/>
    <p:sldId id="258" r:id="rId15"/>
    <p:sldId id="726" r:id="rId16"/>
    <p:sldId id="738" r:id="rId17"/>
    <p:sldId id="721" r:id="rId18"/>
    <p:sldId id="422" r:id="rId19"/>
  </p:sldIdLst>
  <p:sldSz cx="9144000" cy="6858000" type="screen4x3"/>
  <p:notesSz cx="7315200" cy="96012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81" autoAdjust="0"/>
  </p:normalViewPr>
  <p:slideViewPr>
    <p:cSldViewPr>
      <p:cViewPr varScale="1">
        <p:scale>
          <a:sx n="111" d="100"/>
          <a:sy n="111" d="100"/>
        </p:scale>
        <p:origin x="16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9T01:25:41.743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15399 3461,'-1'153,"3"159,13-162,-5-59,1 1,-2-28,-2 57,-4-63,10 53,-6-49,2-10,2-1,2 0,7 14,-6-24,-2 1,-2 1,-1 0,-3 0,-1 2,1 25,13 66,-8-73,-3 0,0 37,-7-22,1 65,-7 16,-20-12,22-127,0-1,-1 1,-1 0,-6 14,4-15,1 0,1 0,1 1,1 0,1 1,-1 114,5-88,-3-1,-2 1,-1-1,-3 0,-11 39,-33 69,20-68,5 2,-6 42,25-88,5-22,-2 0,0-1,-1 0,-1 0,-8 18,-6 8,2 0,3 1,-8 37,-21 146,38-196,-5 31,3 1,0 51,10 851,-1-951,1 0,0 0,1 0,2 5,0-3,-1 1,-2 0,1 2,-2 177,-2-113,1-78,-1 0,0 0,0 0,0 0,-1 0,0 0,0-1,-1 1,0-1,0 1,-1-1,0 0,0 0,0-1,-5 6,-8 6,-1 0,0-2,-1 0,-2 0,-1 1,12-10,-1 0,1-1,-1 0,0-1,0 0,0-1,-1 0,-1-1,-40 13,2 3,-1-2,-17 2,41-11,0 2,1 1,0 1,-2 3,-53 20,-308 88,211-69,116-35,-1-3,-1-2,-28 0,-158 12,141-14,25-2,-45-1,-452-10,539 0,0-2,-12-3,-65-6,-446 10,290 5,17-15,8-1,152 10,-4-5,4 1,-4 3,-88 7,-141-4,203-10,59 4,-22 3,-77 6,65 1,1-4,-39-9,67 2,0 3,0 4,-1 3,1 3,-65 12,-109 22,-101 18,194-24,-52 11,-100 4,216-34,1 5,-50 18,-88 17,155-44,0-3,-1-4,-33-4,12 1,-64 8,-196 7,193-11,-31 9,-57 1,-321-14,520-1,1-3,0-2,-9-5,-4 1,-41-2,14 3,-73-19,54 9,65 10,2-1,-1-3,2-1,0-3,1-1,-2-3,-71-30,-51-12,91 35,24 10,0 1,-1 3,-1 2,-49-6,25 9,-26-9,32-1,51 13,1 1,-1 1,0 1,0 1,-3 0,-271 2,139 3,146-2,-49-1,0 3,0 3,-20 5,27-3,-23 0,-8 0,-85 7,-1-9,-36-7,22 0,172 2,0 0,-1-1,1 0,0-1,0 0,0 0,0-1,0 0,0-1,1 0,0 0,0-1,0 0,0 0,-2-2,0-3,-1-1,1 0,1 0,0-1,1 0,0 0,1-1,0 0,-1-5,-50-102,-24-55,74 154,2-1,-4-22,6 23,-1 1,-1-1,-7-12,3 7,0 1,2-1,1-1,1 0,-2-17,-8-45,-3 1,-8-9,8 33,3-2,2 0,4 0,-1-41,12-209,1 296,0 1,0-1,6-15,-4 14,0 0,-1-1,-1-2,-2-13,-2 0,-1 1,-8-33,4 17,0-25,7 49,-2-1,-2 0,0 1,-2 0,-1 0,-1 1,-4-6,4 13,2-2,0 1,1-1,1 0,-1-15,1 7,-1 0,-6-19,-19-74,5-2,6-1,5-13,2 36,5 7,4-1,5-16,-3-119,-12 134,1-8,12-301,-1-34,-9 347,-3 0,-9-21,-8-52,0-11,9 67,6-2,4 1,5-10,7-579,1 650,3 1,3-11,1-5,0 0,3 0,3 1,20-53,-26 94,-2-1,0 0,-2 0,-1-1,-1 1,-1-18,4-21,2 0,3 1,13-43,-6 27,-15 66,7-33,15-40,88-209,-96 248,-13 33,1 0,1 0,6-10,54-102,-36 65,3 2,33-44,-56 87,-1 0,-1-1,0-1,-1 1,3-13,11-24,-12 32,2-7,2 1,1 1,1 0,1 1,9-10,-12 18,-1-1,6-12,14-21,-5 19,-20 25,0-1,0 1,-1-1,0 0,0-2,-5 9,21-42,-2 0,4-19,-12 29,2 1,1 1,1 0,2 1,2 1,0 0,4 0,-14 19,1-1,0 2,1 0,0 0,1 1,0 0,12-4,20-9,37-13,-35 16,23-13,-54 26,0 0,0 1,0 1,0 0,1 1,-1 1,1 0,0 2,7 0,60-6,13-10,-44 6,0 2,1 3,16 2,476 4,-520-2,-1-2,1-1,7-2,-5 1,0 0,19 1,-25 3,78-1,65 7,-151-3,-1 0,0 2,1 0,-2 0,12 6,-12-5,1 0,0-1,0 0,0-1,0 0,4 0,43-1,14-4,-41 0,1 2,-1 1,1 2,-1 1,0 1,6 3,133 51,11 2,-143-52,1-2,25 2,-30-6,1 3,-1 1,17 6,25 13,-15-4,1-3,37 5,-62-19,0-2,0-2,13-1,-7-1,-1 2,17 4,-30-1,1 1,-1 2,0 2,-1 0,23 12,-20-9,1-2,1-1,0-1,0-2,14-1,-4 1,0 2,-1 1,4 4,-14-4,0-1,1-1,0-3,0 0,0-2,25-3,-42 2,0 1,-1 0,1 2,0 0,4 2,44 9,33-3,56-3,28 3,-16-2,117-9,-121-3,-97 1,0-3,0-3,-1-3,26-9,-8 3,-50 11,-1-2,25-8,-31 6,-3 0,0 2,1 0,0 1,1 2,22-2,289 6,-32 0,-242-5,0-2,8-5,21-3,534-49,-518 54,-29 2,7 3,-58 5,0 1,0 1,0 1,0 2,1 1,36 9,-6-2,-1 2,-1 3,42 20,-31-6,72 33,71 20,-164-69,1-2,1-2,0-3,1-1,0-2,33-2,168 8,-108-3,-15-2,-1 6,-1 5,59 19,-133-26,1-2,0-3,31 0,157-6,15 0,-133 13,-65-6,29-1,39-1,10 5,-100-6,16 1,0 2,-1 2,49 16,-22-3,34 4,31 9,-98-23,10 5,2-3,55 6,-96-17,0 0,0 1,0 0,-1 1,0 1,4 2,82 46,-9-4,-38-28,1-2,14 2,61 21,-105-32,0 2,-1 0,-1 1,8 7,32 21,-15-12,-23-13,2-1,8 2,9 6,-2 1,-1 3,-1 0,3 7,7 4,2-2,5 0,-37-24,-1 0,0 2,6 6,-5-4,1-1,13 8,30 14,4-3,-20-10,-1 1,-1 2,0 3,-30-18,-1 0,0 0,-1 1,0 1,-1 0,-1 1,1 2,5 11,-1 1,-2 1,6 18,6 10,-18-42,0 0,-2 0,1 0,-2 1,0 0,1 12,7 48,-8-54,-1-1,-1 1,0 6,-3-4,2 9,-2 0,-1 0,-2 0,-4 13,5-37,-1-1,0 0,0 0,-1 0,0 0,-1-1,0 0,-1 1,0-2,0 1,-1-1,0 0,0 0,-1-1,0 0,-6 4,-7 4,-1 2,2 1,-10 10,21-18,0 1,0 0,2 0,-1 1,1 0,1 0,-4 11,-3 10,1 0,2 1,2 0,-2 16,8-39,-1 0,-1-1,0 1,0-1,-1 0,0 0,-1 0,-1 0,-1 3,1 0,0 1,-3 10,9-21,0 0,-1 0,1 0,0 0,-1 0,0 0,0-1,0 1,0 0,0-1,0 0,-1 1,1-1,-1 0,0 0,1-1,-1 1,0 0,0-1,0 0,0 0,0 0,-1 0,1 0,-16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9T01:26:48.070"/>
    </inkml:context>
    <inkml:brush xml:id="br0">
      <inkml:brushProperty name="width" value="0.2" units="cm"/>
      <inkml:brushProperty name="height" value="0.2" units="cm"/>
      <inkml:brushProperty name="color" value="#AB008B"/>
      <inkml:brushProperty name="ignorePressure" value="1"/>
    </inkml:brush>
  </inkml:definitions>
  <inkml:trace contextRef="#ctx0" brushRef="#br0">5947 56,'-10'-1,"-1"0,1-1,-1 0,1-1,0 0,-3-2,-29-8,-5 3,-1 3,-1 2,-21 1,-151 6,88 0,131-2,-213 6,167-3,-1 4,1 1,-19 7,-161 35,-225 20,-21 3,281-31,3 8,2 9,3 7,-70 42,135-60,-2-5,-74 13,-75 26,227-67,-1-3,0-1,-1-2,-2-2,4 1,0 1,1 3,1 1,0 3,-13 3,-55 11,-42 4,3 6,-93 40,143-45,57-21,0 1,1 2,1 1,0 3,-35 25,57-34,-13 10,0 1,2 2,0 1,2 1,0 2,8 0,1 1,2 0,1 2,1 0,-3 13,16-42,-35 97,5 1,4 2,-2 40,24-116,1 0,2 0,0 0,2 0,2 15,0-34,0-1,0 0,0 0,1 0,1 0,-1 0,1-1,0 1,0-1,1 0,0 0,0-1,0 1,5 3,7 5,0 0,1-2,0 0,12 5,13 6,1-2,1-2,7 1,-24-12,0 0,1-2,0-1,0-1,28-1,157-1,0-10,208-35,-267 24,77 3,-170 10,-1-3,1-3,38-13,-34 8,0 3,58-5,-44 9,0-4,39-13,-37 7,0 4,21 2,103-2,50-4,35 1,227 16,-259 5,-197-3,0-3,1-2,40-11,48-7,30 3,-176 21,135-7,-77 6,36-7,32-4,0 7,54 7,113-4,-248-3,0-3,0-1,17-8,-5 2,45-4,-22 6,-42 5,1 3,23 0,-55 4,-1 0,1 0,-1-1,0 0,0-1,0-1,0 0,0 0,-1-1,1 0,-1-1,-1 0,1 0,-1-1,0-1,-1 1,0-2,0 1,1-2,0-1,-1 0,-1-1,0 1,-1-1,0-1,0 1,-2-1,1 0,-2 0,1 0,-2-1,0 1,-1-1,0-1,0-53,-5-42,2 100,0-1,-1 1,0 0,0 0,-1 0,-1 0,0 0,0 1,-1 0,0 0,-4-4,-16-19,-2 1,-10-8,35 37,-16-15,-2 1,0 0,-1 2,-1 0,-17-7,4 2,-26-19,-90-65,-107-78,159 97,-42-51,-55-46,166 154,-2-1,-1 2,-33-21,-285-152,330 187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9T01:27:03.221"/>
    </inkml:context>
    <inkml:brush xml:id="br0">
      <inkml:brushProperty name="width" value="0.2" units="cm"/>
      <inkml:brushProperty name="height" value="0.2" units="cm"/>
      <inkml:brushProperty name="color" value="#AB008B"/>
      <inkml:brushProperty name="ignorePressure" value="1"/>
    </inkml:brush>
  </inkml:definitions>
  <inkml:trace contextRef="#ctx0" brushRef="#br0">815 1,'-15'1,"0"0,0 1,0 1,0 0,1 1,0 0,0 2,0-1,-10 7,-19 12,0 3,-9 9,29-20,1 0,1 2,0 1,1 0,1 1,-5 9,-83 118,43-56,39-57,1 1,3 1,0 1,2 1,2 1,2 0,1 1,3 1,1 0,1 0,3 1,1 0,2 29,5 387,-2-434,1-1,1 1,0-1,2 0,1 0,1 0,1-1,0 1,2-2,1 1,0-1,2-1,0 0,1 0,1-1,1-1,2 0,48 44,4-3,2-4,3-1,-36-26,236 151,-189-125,-22-14,2-3,1-2,2-4,1-2,54 13,26 6,-90-27,0-2,2-3,9-1,136 9,97-5,-249-16,630 5,-567-18,0-6,-2-4,42-16,120-22,-197 45,-1 2,-1-4,-1-3,74-27,-57 13,-62 23,-1-2,0-1,-1-1,14-9,-28 10,-1 1,-1-2,0 0,-1-1,0 0,-1-1,9-15,33-38,-47 59,-1 0,1 0,-1-1,-1 0,0-1,0 1,-1-1,0 0,-1 0,0 0,-1 0,0 0,0-4,1-30,-2 1,-4-40,0 8,3 46,0 0,-2-1,-2 1,-1 0,-1 0,-1 0,-1 1,-2 0,-3-4,-3 1,-2 1,0 0,-2 2,-2 0,-9-10,-41-39,-15-7,18 16,-32-23,-4 4,-34-18,84 65,10 8,-2 2,-1 2,-1 2,-2 2,0 3,-2 2,0 2,-24-4,-112-24,-153-32,186 49,-142-47,102 24,-2 9,-54 1,180 30,-303-62,-58-8,379 75,-1 3,-1 2,1 2,0 3,0 2,1 3,-1 2,-2 3,-3 1,36-10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9T01:27:09.319"/>
    </inkml:context>
    <inkml:brush xml:id="br0">
      <inkml:brushProperty name="width" value="0.2" units="cm"/>
      <inkml:brushProperty name="height" value="0.2" units="cm"/>
      <inkml:brushProperty name="color" value="#AB008B"/>
      <inkml:brushProperty name="ignorePressure" value="1"/>
    </inkml:brush>
  </inkml:definitions>
  <inkml:trace contextRef="#ctx0" brushRef="#br0">3541 0,'-3'1,"-1"0,1-1,0 1,0 0,-1 1,1-1,0 1,0-1,0 1,1 0,-2 1,-15 8,-162 79,-29 13,77-43,2 5,4 6,-59 46,108-60,3 4,-4 9,-135 137,187-180,-120 134,82-86,-65 57,-34 33,104-101,-4-1,-39 27,92-82,-299 240,28-8,241-206,-143 128,140-119,3 1,1 2,1 4,-27 37,-58 82,100-132,2 0,2 1,-12 32,25-51,2-1,0 1,1 1,1-1,0 0,1 10,1 35,4 21,1 11,-3-85,0 0,1 1,1-1,-1 0,2-1,0 1,0-1,1 1,0-1,1 0,0-1,0 0,1 0,7 7,16 17,1-2,2-1,5 2,12 4,1-2,2-2,49 21,-97-50,35 14,1-1,1-2,0-2,15 1,17 6,260 63,-259-68,0-4,0-3,43-2,-6-2,39 8,58 1,115-12,-133-2,-146 1,-1-3,0-2,-1-1,33-11,170-59,-195 59,8-1,-1 1,-1-3,0-2,-2-3,12-9,150-82,-184 99,1 1,1 2,0 1,34-7,-40 10,-1-1,-1-1,0-2,-1 0,-1-2,0-1,22-21,6 0,54-31,-63 43,0-1,-2-3,25-25,-50 39,-2-1,0 0,2-6,-4 5,1 0,1 2,9-8,3-1,0 0,-2-2,-1-1,-1-1,-1-1,-2-1,15-32,0-9,-21 45,0 0,-2-1,1-9,102-310,-103 314,-2-1,-2 0,0 0,-3-1,-1 1,-1-11,-1 9,1-1,4-8,-2 7,-1 1,-1-7,-4-14,0 25,1 0,2 0,2 1,2-9,2-8,1-23,7-47,-9 70,-3 0,-1-1,-3 1,-3-11,1-34,3 70,-2 0,-1 1,0-1,-2 0,-1 1,-1 0,-1 0,0 6,0 1,-1 0,-1 0,-1 1,0 0,-1 1,-1 0,0 0,-1 1,-15-18,-2 2,0 0,-2 2,-6-1,-55-39,-175-120,245 176,-1 1,0 0,0 2,-1 1,-1 1,1 1,-1 1,-38-11,-6 1,-1 3,0 4,-1 2,-2 3,-3 1,-1 4,1 2,0 5,-3 3,17 6,46-13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9T01:27:12.835"/>
    </inkml:context>
    <inkml:brush xml:id="br0">
      <inkml:brushProperty name="width" value="0.2" units="cm"/>
      <inkml:brushProperty name="height" value="0.2" units="cm"/>
      <inkml:brushProperty name="color" value="#AB008B"/>
      <inkml:brushProperty name="ignorePressure" value="1"/>
    </inkml:brush>
  </inkml:definitions>
  <inkml:trace contextRef="#ctx0" brushRef="#br0">3621 1,'-1400'0,"1370"1,0 1,1 2,-1 1,1 1,-12 5,-49 19,-3 5,-57 20,-52 18,-66 40,16-6,204-85,1 2,-39 27,2 0,-75 45,-14 20,144-94,2 1,0 2,0 2,-55 49,55-55,15-13,0 1,0 0,1 1,1 0,0 1,0 0,1 0,1 1,0 0,-2 5,0 7,2-1,0 2,2-1,0 1,2 0,1 1,1-1,1 0,1 1,1-1,3 13,-1-20,1 0,0 0,2-1,0 1,0-2,2 1,0-1,1 0,8 11,19 22,1-2,15 12,-3-3,-1-1,3-1,2-3,8 2,-27-26,1-1,1-2,1-2,1-1,40 15,118 33,191 40,-35-12,22 6,-282-83,1-5,1-4,11-3,960 18,-1038-27,0 0,0-2,0 0,0-3,-1 0,1-1,-2-1,1-2,-1-1,-1 0,0-2,0-1,12-10,63-37,-61 40,-1-2,2-4,-22 12,0-2,-1 0,-1-1,-1-1,0 0,-2-1,0 0,1-5,-1-2,-2-1,0-1,-2 1,-1-2,1-17,0 10,-2-1,0 0,-3-1,-1 1,-2-1,-1 0,-2 1,-2 0,-2 0,-1 0,-2 0,-1 2,-2-1,-2 1,-1 1,-2 1,-21-31,-36-53,-6 4,-5 3,-4 4,-47-39,-149-139,242 245,-2 2,-1 2,-2 1,-1 3,-53-24,94 50,0 0,0-1,0 1,1-2,0 1,1-1,0 0,0-1,0 0,1 0,1 0,0-1,0 1,0-1,1-1,1 1,-2-10,0-5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9T01:27:18.307"/>
    </inkml:context>
    <inkml:brush xml:id="br0">
      <inkml:brushProperty name="width" value="0.2" units="cm"/>
      <inkml:brushProperty name="height" value="0.2" units="cm"/>
      <inkml:brushProperty name="color" value="#AB008B"/>
      <inkml:brushProperty name="ignorePressure" value="1"/>
    </inkml:brush>
  </inkml:definitions>
  <inkml:trace contextRef="#ctx0" brushRef="#br0">1833 946,'-25'-23,"-1"2,-1 0,-7-1,-53-43,-15-25,-123-99,195 168,-1 2,-1 0,-1 3,-1 0,0 2,-31-8,-28-13,1-3,-66-41,-17-7,-3 10,143 59,0 2,-29-8,48 18,0 1,0 1,-1 0,1 1,-1 1,1 0,-12 2,25-1,1 0,0 1,-1-1,1 1,0 0,-1-1,1 1,0 0,0 1,-1-1,1 0,0 1,0-1,1 1,-1-1,0 1,0 0,1 0,-1 0,1 0,0 0,-1 0,1 0,0 0,0 0,0 1,1-1,-1 0,0 1,1 1,-2 10,0 0,2 0,0 0,0-1,2 6,-1 18,-12 90,4-72,2 40,6 870,1-938,0 1,2-1,1 0,1 0,2-1,0 1,12 24,-7-27,1-1,0 0,2-1,1-1,0 0,1-2,29 36,11 14,4-3,2-3,3-3,3-3,2-2,48 24,-87-54,0 1,-1 1,27 31,-22-20,2-3,4 1,-5-7,1-3,1-1,29 13,-48-28,0-1,0-1,0-1,1-2,0 0,1-1,-1-1,16 0,82-2,33-8,-140 6,0 0,0-2,0 1,0-2,-1 0,0 0,0-1,0-1,0 0,-1 0,0-1,0-1,-1 0,0 0,0-1,-1 0,0-1,0 0,-1 0,-1-1,4-6,23-35,0 2,-3-1,-1-2,9-28,-14-3,-1 4,-6 36,10-29,-2-2,-18 49,-2-1,0 1,-2-1,0-24,-2-3,-5-54,0 85,0-1,-1 1,-2 0,0 0,-9-18,-23-66,23 63,-1 1,-3 0,-9-14,-3-3,-22-60,27 58,12 34,-1 1,-1 1,-2 1,-1 0,-16-17,-38-50,60 76,-2 0,1 1,-2 1,0 1,-1 0,-10-6,14 10,-277-181,234 160,-1 3,-1 2,-57-16,98 37,-1 0,1 1,-1 1,1 0,-1 1,-9 2,8-1,-1-1,0 0,0-2,-16-3,-83-31,100 34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9T01:28:25.697"/>
    </inkml:context>
    <inkml:brush xml:id="br0">
      <inkml:brushProperty name="width" value="0.2" units="cm"/>
      <inkml:brushProperty name="height" value="0.2" units="cm"/>
      <inkml:brushProperty name="color" value="#66CC00"/>
      <inkml:brushProperty name="ignorePressure" value="1"/>
    </inkml:brush>
  </inkml:definitions>
  <inkml:trace contextRef="#ctx0" brushRef="#br0">865 139,'-12'-12,"10"9,-1 0,1 0,-1 1,1 0,-1-1,0 1,0 0,0 0,0 0,0 1,0-1,-1 1,1 0,0 0,-3-1,-11-1,0 1,0 1,-1 0,1 1,0 0,-1 2,1 0,-4 2,-37 9,-43 16,22-5,22-6,-43 20,55-19,39-16,-1 0,1 1,0 0,0 1,0-1,1 1,-1 0,1 0,0 1,1 0,0 0,-3 4,-7 14,0 0,-5 17,7-11,1 0,1 0,2 1,1 0,2 1,1-1,0 15,-5 54,-1 13,5 17,5-100,2 1,1-1,1 1,1-1,2-1,1 1,1-1,2 1,1 0,1-2,2 0,3 4,7 17,-20-38,0 1,1-1,1 0,0-1,7 9,-9-14,1 0,0 0,0 0,0-1,1 0,0 0,0-1,0 1,0-2,0 1,1-1,-1 0,1 0,-1-1,1 0,5-1,4 1,1-1,-1-1,1 0,-1-1,0-1,16-5,-4-3,-2 0,1-2,-2-1,0 0,16-14,55-29,-59 33,-1 0,-1-3,-1-1,-2-1,2-4,18-16,22-13,-20 23,-1-4,-3-1,-2-3,-1-2,14-22,-51 53,-1 1,0-2,-1 1,-1-1,5-20,21-46,-26 66,-1-1,-1 0,-1 0,0 0,-2-1,1-17,2-10,1-14,-2 0,-4 1,-5-59,3 116,1 0,-1-1,1 1,-1 0,0 0,-1 0,1 0,-1 0,1 0,-1 1,-1-1,1 0,0 1,-1 0,0-1,1 1,-1 0,-1 0,1 1,0-1,-1 1,1-1,-1 1,0 0,1 0,-1 1,0-1,0 1,0 0,-4 0,-13-3,0 2,-1 0,1 2,-1 0,-16 3,-6-1,-52-3,41 0,0 2,-10 4,47-2,0 1,0 2,1-1,-1 2,-3 2,-32 12,17-9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510A215-44AC-48DA-AF86-EC2F785F13D6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85D5665-A5AE-45BB-8848-AA424DA21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9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02043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D9D37-59B6-4FD4-B62C-EA5223FD416D}" type="datetimeFigureOut">
              <a:rPr lang="zh-CN" altLang="en-US"/>
              <a:pPr>
                <a:defRPr/>
              </a:pPr>
              <a:t>2023/6/24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9F6C-3832-4A94-9C78-A09827F550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9838-A36D-4165-A395-840B24B390A6}" type="datetimeFigureOut">
              <a:rPr lang="zh-CN" altLang="en-US"/>
              <a:pPr>
                <a:defRPr/>
              </a:pPr>
              <a:t>2023/6/24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6CA8-7327-434E-99BD-857861598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29E5-0BC8-4359-9890-8277E61C6893}" type="datetimeFigureOut">
              <a:rPr lang="zh-CN" altLang="en-US"/>
              <a:pPr>
                <a:defRPr/>
              </a:pPr>
              <a:t>2023/6/24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E28C-3C3A-49E1-9025-02BEA78887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C31A-9154-43B9-AC08-B2E1B37570E0}" type="datetimeFigureOut">
              <a:rPr lang="zh-CN" altLang="en-US"/>
              <a:pPr>
                <a:defRPr/>
              </a:pPr>
              <a:t>2023/6/24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1B23-17D3-48A0-9A34-43C89BFDCD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C003D-1630-4417-9F76-668A9E0FFDC5}" type="datetimeFigureOut">
              <a:rPr lang="zh-CN" altLang="en-US"/>
              <a:pPr>
                <a:defRPr/>
              </a:pPr>
              <a:t>2023/6/24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CCD0-35AC-49FD-98B8-8BED130348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8E6E-A14D-4A90-B2B4-E9F41E1F8165}" type="datetimeFigureOut">
              <a:rPr lang="zh-CN" altLang="en-US"/>
              <a:pPr>
                <a:defRPr/>
              </a:pPr>
              <a:t>2023/6/24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350B-92BC-41F2-A4FE-565A1044C2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6C53-A131-498A-A525-37077DBA0095}" type="datetimeFigureOut">
              <a:rPr lang="zh-CN" altLang="en-US"/>
              <a:pPr>
                <a:defRPr/>
              </a:pPr>
              <a:t>2023/6/24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A055-C9CE-4D91-9D43-D408D8ECF7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E5D7-D573-4729-A6A0-6031E4F961CC}" type="datetimeFigureOut">
              <a:rPr lang="zh-CN" altLang="en-US"/>
              <a:pPr>
                <a:defRPr/>
              </a:pPr>
              <a:t>2023/6/24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77D0-42B9-4AEE-ADE2-0004775D97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2271-1D37-45F0-82D7-82D18C5C5122}" type="datetimeFigureOut">
              <a:rPr lang="zh-CN" altLang="en-US"/>
              <a:pPr>
                <a:defRPr/>
              </a:pPr>
              <a:t>2023/6/24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1EDB-8CE2-40C9-AB82-6EA86292D4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8085-0888-43B1-9E2E-D6E727554759}" type="datetimeFigureOut">
              <a:rPr lang="zh-CN" altLang="en-US"/>
              <a:pPr>
                <a:defRPr/>
              </a:pPr>
              <a:t>2023/6/24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95EFB-B999-418C-A689-C35398BA7E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5665-1B5B-4687-9E2E-C0A1946DE657}" type="datetimeFigureOut">
              <a:rPr lang="zh-CN" altLang="en-US"/>
              <a:pPr>
                <a:defRPr/>
              </a:pPr>
              <a:t>2023/6/24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6D2DC-6CF7-40E1-B2C3-9049AEEFDC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C1C240-9017-4C45-A094-DD8E498073CB}" type="datetimeFigureOut">
              <a:rPr lang="zh-CN" altLang="en-US"/>
              <a:pPr>
                <a:defRPr/>
              </a:pPr>
              <a:t>2023/6/24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EEFD9F-D935-4FC2-AC09-44F040414E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NULL"/><Relationship Id="rId3" Type="http://schemas.openxmlformats.org/officeDocument/2006/relationships/image" Target="../media/image9.jpg"/><Relationship Id="rId7" Type="http://schemas.openxmlformats.org/officeDocument/2006/relationships/image" Target="NULL"/><Relationship Id="rId12" Type="http://schemas.openxmlformats.org/officeDocument/2006/relationships/customXml" Target="../ink/ink5.xml"/><Relationship Id="rId17" Type="http://schemas.openxmlformats.org/officeDocument/2006/relationships/image" Target="NULL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NULL"/><Relationship Id="rId14" Type="http://schemas.openxmlformats.org/officeDocument/2006/relationships/customXml" Target="../ink/ink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3"/>
          <p:cNvSpPr>
            <a:spLocks noGrp="1"/>
          </p:cNvSpPr>
          <p:nvPr>
            <p:ph type="title"/>
          </p:nvPr>
        </p:nvSpPr>
        <p:spPr>
          <a:xfrm>
            <a:off x="13934" y="260648"/>
            <a:ext cx="9130066" cy="1656184"/>
          </a:xfrm>
        </p:spPr>
        <p:txBody>
          <a:bodyPr/>
          <a:lstStyle/>
          <a:p>
            <a:r>
              <a:rPr lang="zh-CN" altLang="en-US" sz="4000" b="1" dirty="0">
                <a:solidFill>
                  <a:srgbClr val="FFFF00"/>
                </a:solidFill>
              </a:rPr>
              <a:t>枯干无花果树的启示</a:t>
            </a:r>
            <a:br>
              <a:rPr lang="en-US" altLang="zh-CN" sz="4000" b="1" dirty="0">
                <a:solidFill>
                  <a:srgbClr val="FFFF00"/>
                </a:solidFill>
              </a:rPr>
            </a:br>
            <a:br>
              <a:rPr lang="en-US" altLang="zh-CN" sz="3200" b="1" dirty="0">
                <a:solidFill>
                  <a:srgbClr val="FFFF00"/>
                </a:solidFill>
              </a:rPr>
            </a:br>
            <a:r>
              <a:rPr lang="zh-CN" altLang="en-US" sz="3200" b="1" dirty="0">
                <a:solidFill>
                  <a:schemeClr val="bg1"/>
                </a:solidFill>
              </a:rPr>
              <a:t>可</a:t>
            </a:r>
            <a:r>
              <a:rPr lang="en-US" altLang="zh-CN" sz="3200" b="1" dirty="0">
                <a:solidFill>
                  <a:schemeClr val="bg1"/>
                </a:solidFill>
              </a:rPr>
              <a:t>11:12-26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8" name="Picture 7" descr="A group of people standing in a line under a tree&#10;&#10;Description automatically generated with low confidence">
            <a:extLst>
              <a:ext uri="{FF2B5EF4-FFF2-40B4-BE49-F238E27FC236}">
                <a16:creationId xmlns:a16="http://schemas.microsoft.com/office/drawing/2014/main" id="{93A50DBA-55F0-BBD9-3E00-AE6BC5AF6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5" y="3068960"/>
            <a:ext cx="4369751" cy="3750568"/>
          </a:xfrm>
          <a:prstGeom prst="rect">
            <a:avLst/>
          </a:prstGeom>
        </p:spPr>
      </p:pic>
      <p:pic>
        <p:nvPicPr>
          <p:cNvPr id="10" name="Picture 9" descr="A picture containing clothing, painting, drawing, sketch&#10;&#10;Description automatically generated">
            <a:extLst>
              <a:ext uri="{FF2B5EF4-FFF2-40B4-BE49-F238E27FC236}">
                <a16:creationId xmlns:a16="http://schemas.microsoft.com/office/drawing/2014/main" id="{2196F83E-F74D-B479-F052-6035E4140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296" y="3068960"/>
            <a:ext cx="4520704" cy="37505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692696"/>
            <a:ext cx="91440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A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、耶稣是一位心里柔和、满有怜悯的主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B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、这些商贩是为了献祭人的方便</a:t>
            </a:r>
          </a:p>
        </p:txBody>
      </p:sp>
    </p:spTree>
    <p:extLst>
      <p:ext uri="{BB962C8B-B14F-4D97-AF65-F5344CB8AC3E}">
        <p14:creationId xmlns:p14="http://schemas.microsoft.com/office/powerpoint/2010/main" val="324227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b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B9393F-6781-019F-1EB9-1A51FBD9A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000"/>
            <a:ext cx="9144000" cy="69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17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4AF804-B0F5-C841-6F0B-4ED642E69867}"/>
              </a:ext>
            </a:extLst>
          </p:cNvPr>
          <p:cNvSpPr txBox="1">
            <a:spLocks/>
          </p:cNvSpPr>
          <p:nvPr/>
        </p:nvSpPr>
        <p:spPr bwMode="auto">
          <a:xfrm>
            <a:off x="1534823" y="175324"/>
            <a:ext cx="5688632" cy="280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逾越节、五旬节、住棚节</a:t>
            </a: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2FB7E7B0-F6AC-9BAA-B1AC-96987D2C979B}"/>
              </a:ext>
            </a:extLst>
          </p:cNvPr>
          <p:cNvSpPr txBox="1">
            <a:spLocks/>
          </p:cNvSpPr>
          <p:nvPr/>
        </p:nvSpPr>
        <p:spPr bwMode="auto">
          <a:xfrm>
            <a:off x="3131840" y="3721509"/>
            <a:ext cx="2163657" cy="157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耶路撒冷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B4049050-34C7-453E-6C0E-8EFF173D12D8}"/>
              </a:ext>
            </a:extLst>
          </p:cNvPr>
          <p:cNvSpPr/>
          <p:nvPr/>
        </p:nvSpPr>
        <p:spPr>
          <a:xfrm rot="19320732">
            <a:off x="2611496" y="2153217"/>
            <a:ext cx="398337" cy="1894817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E74FBF0-BD07-E191-CAE3-8CB52FDEF501}"/>
              </a:ext>
            </a:extLst>
          </p:cNvPr>
          <p:cNvSpPr/>
          <p:nvPr/>
        </p:nvSpPr>
        <p:spPr>
          <a:xfrm>
            <a:off x="4036349" y="2135282"/>
            <a:ext cx="377482" cy="1505264"/>
          </a:xfrm>
          <a:prstGeom prst="downArrow">
            <a:avLst>
              <a:gd name="adj1" fmla="val 42659"/>
              <a:gd name="adj2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142739CD-2EEE-43BF-64DD-2D4A183DED62}"/>
              </a:ext>
            </a:extLst>
          </p:cNvPr>
          <p:cNvSpPr/>
          <p:nvPr/>
        </p:nvSpPr>
        <p:spPr>
          <a:xfrm rot="1931929">
            <a:off x="5520966" y="2054589"/>
            <a:ext cx="364251" cy="1875033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90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F9D25C6E-2C1B-4A66-91ED-FCF876026361}"/>
              </a:ext>
            </a:extLst>
          </p:cNvPr>
          <p:cNvSpPr/>
          <p:nvPr/>
        </p:nvSpPr>
        <p:spPr>
          <a:xfrm>
            <a:off x="3764878" y="2751017"/>
            <a:ext cx="1079770" cy="115945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3789798" y="2655651"/>
            <a:ext cx="1404771" cy="103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r>
              <a:rPr lang="zh-CN" altLang="en-US" sz="2800" b="1" dirty="0">
                <a:solidFill>
                  <a:srgbClr val="FFFF00"/>
                </a:solidFill>
                <a:sym typeface="Calibri"/>
              </a:rPr>
              <a:t>                                          </a:t>
            </a:r>
            <a:r>
              <a:rPr lang="zh-CN" altLang="en-US" sz="2800" b="1" dirty="0">
                <a:solidFill>
                  <a:schemeClr val="tx1"/>
                </a:solidFill>
                <a:sym typeface="Calibri"/>
              </a:rPr>
              <a:t>犹太</a:t>
            </a:r>
            <a:endParaRPr sz="28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13A201-6C4B-40AD-AE8A-83B9C7AC9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07850" y="2913433"/>
            <a:ext cx="3444670" cy="1595687"/>
          </a:xfrm>
        </p:spPr>
        <p:txBody>
          <a:bodyPr/>
          <a:lstStyle/>
          <a:p>
            <a:r>
              <a:rPr lang="zh-CN" alt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汉仪中楷简" panose="02010604000101010101" pitchFamily="2" charset="-122"/>
                <a:cs typeface="Calibri" panose="020F0502020204030204" pitchFamily="34" charset="0"/>
              </a:rPr>
              <a:t>帕提亚人（阿富汗），玛代人（库德族），以拦人（波斯</a:t>
            </a:r>
            <a:r>
              <a:rPr lang="en-US" altLang="zh-CN" sz="2800" b="1" dirty="0">
                <a:solidFill>
                  <a:srgbClr val="FFFF00"/>
                </a:solidFill>
                <a:latin typeface="Calibri" panose="020F0502020204030204" pitchFamily="34" charset="0"/>
                <a:ea typeface="汉仪中楷简" panose="02010604000101010101" pitchFamily="2" charset="-122"/>
                <a:cs typeface="Calibri" panose="020F0502020204030204" pitchFamily="34" charset="0"/>
              </a:rPr>
              <a:t>/</a:t>
            </a:r>
            <a:r>
              <a:rPr lang="zh-CN" alt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汉仪中楷简" panose="02010604000101010101" pitchFamily="2" charset="-122"/>
                <a:cs typeface="Calibri" panose="020F0502020204030204" pitchFamily="34" charset="0"/>
              </a:rPr>
              <a:t>伊朗），和米所波大米（伊拉克）</a:t>
            </a:r>
            <a:endParaRPr lang="en-US" altLang="zh-CN" sz="2800" b="1" dirty="0">
              <a:solidFill>
                <a:srgbClr val="FFFF00"/>
              </a:solidFill>
              <a:latin typeface="Calibri" panose="020F0502020204030204" pitchFamily="34" charset="0"/>
              <a:ea typeface="汉仪中楷简" panose="02010604000101010101" pitchFamily="2" charset="-122"/>
              <a:cs typeface="Calibri" panose="020F0502020204030204" pitchFamily="34" charset="0"/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ACBAE768-E258-4E0E-AEC3-9FC33D9E38F8}"/>
              </a:ext>
            </a:extLst>
          </p:cNvPr>
          <p:cNvSpPr/>
          <p:nvPr/>
        </p:nvSpPr>
        <p:spPr>
          <a:xfrm>
            <a:off x="2672648" y="3070373"/>
            <a:ext cx="1079770" cy="54450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西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676E0438-9156-4F97-B912-D00C7C09195C}"/>
              </a:ext>
            </a:extLst>
          </p:cNvPr>
          <p:cNvSpPr/>
          <p:nvPr/>
        </p:nvSpPr>
        <p:spPr>
          <a:xfrm rot="10800000" flipV="1">
            <a:off x="4844645" y="3089295"/>
            <a:ext cx="967061" cy="525578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东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122AE4CE-CF57-4467-B650-751D44F94402}"/>
              </a:ext>
            </a:extLst>
          </p:cNvPr>
          <p:cNvSpPr/>
          <p:nvPr/>
        </p:nvSpPr>
        <p:spPr>
          <a:xfrm rot="16200000">
            <a:off x="3753946" y="4222684"/>
            <a:ext cx="1159451" cy="535021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南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B13CF28-9311-4067-9CEF-D1B9D048B4B1}"/>
              </a:ext>
            </a:extLst>
          </p:cNvPr>
          <p:cNvSpPr txBox="1">
            <a:spLocks/>
          </p:cNvSpPr>
          <p:nvPr/>
        </p:nvSpPr>
        <p:spPr>
          <a:xfrm>
            <a:off x="1270301" y="246238"/>
            <a:ext cx="6007228" cy="129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zh-CN" alt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汉仪中楷简" panose="02010604000101010101" pitchFamily="2" charset="-122"/>
                <a:cs typeface="Calibri" panose="020F0502020204030204" pitchFamily="34" charset="0"/>
              </a:rPr>
              <a:t>加帕多家（土耳其），本都（西土耳其北），亚西亚（土耳其西岸），弗吕家和旁非利亚（土耳其的南部）</a:t>
            </a:r>
            <a:endParaRPr lang="en-US" altLang="zh-CN" sz="2800" b="1" dirty="0">
              <a:solidFill>
                <a:srgbClr val="FFFF00"/>
              </a:solidFill>
              <a:latin typeface="Calibri" panose="020F0502020204030204" pitchFamily="34" charset="0"/>
              <a:ea typeface="汉仪中楷简" panose="0201060400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199E3219-5F10-497B-88FB-AA354F421962}"/>
              </a:ext>
            </a:extLst>
          </p:cNvPr>
          <p:cNvSpPr txBox="1">
            <a:spLocks/>
          </p:cNvSpPr>
          <p:nvPr/>
        </p:nvSpPr>
        <p:spPr>
          <a:xfrm>
            <a:off x="-204281" y="2751017"/>
            <a:ext cx="3063774" cy="119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zh-CN" alt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汉仪中楷简" panose="02010604000101010101" pitchFamily="2" charset="-122"/>
                <a:cs typeface="Calibri" panose="020F0502020204030204" pitchFamily="34" charset="0"/>
              </a:rPr>
              <a:t>埃及和古利奈的利比亚</a:t>
            </a:r>
            <a:endParaRPr lang="en-US" altLang="zh-CN" sz="2800" b="1" dirty="0">
              <a:solidFill>
                <a:srgbClr val="FFFF00"/>
              </a:solidFill>
              <a:latin typeface="Calibri" panose="020F0502020204030204" pitchFamily="34" charset="0"/>
              <a:ea typeface="汉仪中楷简" panose="0201060400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3E570514-6FE4-44A2-9477-9CF180242C29}"/>
              </a:ext>
            </a:extLst>
          </p:cNvPr>
          <p:cNvSpPr txBox="1">
            <a:spLocks/>
          </p:cNvSpPr>
          <p:nvPr/>
        </p:nvSpPr>
        <p:spPr>
          <a:xfrm>
            <a:off x="3275857" y="5119836"/>
            <a:ext cx="2160240" cy="917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zh-CN" alt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汉仪中楷简" panose="02010604000101010101" pitchFamily="2" charset="-122"/>
                <a:cs typeface="Calibri" panose="020F0502020204030204" pitchFamily="34" charset="0"/>
              </a:rPr>
              <a:t>阿拉伯人</a:t>
            </a:r>
            <a:endParaRPr lang="en-US" altLang="zh-CN" sz="2800" b="1" dirty="0">
              <a:solidFill>
                <a:srgbClr val="FFFF00"/>
              </a:solidFill>
              <a:latin typeface="Calibri" panose="020F0502020204030204" pitchFamily="34" charset="0"/>
              <a:ea typeface="汉仪中楷简" panose="0201060400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CEC4929C-2818-471D-BE57-7BC800CAF951}"/>
              </a:ext>
            </a:extLst>
          </p:cNvPr>
          <p:cNvSpPr/>
          <p:nvPr/>
        </p:nvSpPr>
        <p:spPr>
          <a:xfrm rot="5400000">
            <a:off x="3789196" y="1967941"/>
            <a:ext cx="1031131" cy="535021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北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15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-28636" y="-13447"/>
            <a:ext cx="9144000" cy="6871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br>
              <a:rPr lang="en-US" dirty="0"/>
            </a:br>
            <a:endParaRPr sz="2800" b="1" dirty="0">
              <a:solidFill>
                <a:srgbClr val="FFFF00"/>
              </a:solidFill>
              <a:sym typeface="Calibri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B8E1FC8F-4A5C-499D-8A1A-34583BC63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3" y="914400"/>
            <a:ext cx="9094867" cy="53827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65240ED-C53F-493C-BAC3-36693DF51E4D}"/>
                  </a:ext>
                </a:extLst>
              </p14:cNvPr>
              <p14:cNvContentPartPr/>
              <p14:nvPr/>
            </p14:nvContentPartPr>
            <p14:xfrm>
              <a:off x="3477641" y="1591052"/>
              <a:ext cx="5761800" cy="3791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65240ED-C53F-493C-BAC3-36693DF51E4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15001" y="1528412"/>
                <a:ext cx="5887440" cy="39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C413303-AF4B-498D-A023-07CD950048F6}"/>
                  </a:ext>
                </a:extLst>
              </p14:cNvPr>
              <p14:cNvContentPartPr/>
              <p14:nvPr/>
            </p14:nvContentPartPr>
            <p14:xfrm>
              <a:off x="4023761" y="4287452"/>
              <a:ext cx="2510640" cy="918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C413303-AF4B-498D-A023-07CD950048F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87761" y="4251452"/>
                <a:ext cx="2582280" cy="9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32C9587-9172-4EEA-9F6B-93DCDFFC4FFE}"/>
                  </a:ext>
                </a:extLst>
              </p14:cNvPr>
              <p14:cNvContentPartPr/>
              <p14:nvPr/>
            </p14:nvContentPartPr>
            <p14:xfrm>
              <a:off x="7049921" y="4053092"/>
              <a:ext cx="1681560" cy="1009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32C9587-9172-4EEA-9F6B-93DCDFFC4FF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14281" y="4017452"/>
                <a:ext cx="1753200" cy="10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375759A-B06A-4C1F-ADF5-A2C1EB4165D4}"/>
                  </a:ext>
                </a:extLst>
              </p14:cNvPr>
              <p14:cNvContentPartPr/>
              <p14:nvPr/>
            </p14:nvContentPartPr>
            <p14:xfrm>
              <a:off x="7161881" y="2384492"/>
              <a:ext cx="1804680" cy="1471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375759A-B06A-4C1F-ADF5-A2C1EB4165D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25881" y="2348492"/>
                <a:ext cx="1876320" cy="154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B561B92-EDF3-430B-AD38-C9C16AA919BD}"/>
                  </a:ext>
                </a:extLst>
              </p14:cNvPr>
              <p14:cNvContentPartPr/>
              <p14:nvPr/>
            </p14:nvContentPartPr>
            <p14:xfrm>
              <a:off x="5634401" y="2158052"/>
              <a:ext cx="1539000" cy="952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B561B92-EDF3-430B-AD38-C9C16AA919B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98761" y="2122412"/>
                <a:ext cx="1610640" cy="10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2EAD24F-3851-44ED-9F4D-1E5242C140A8}"/>
                  </a:ext>
                </a:extLst>
              </p14:cNvPr>
              <p14:cNvContentPartPr/>
              <p14:nvPr/>
            </p14:nvContentPartPr>
            <p14:xfrm>
              <a:off x="3930521" y="1855652"/>
              <a:ext cx="803520" cy="983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2EAD24F-3851-44ED-9F4D-1E5242C140A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94521" y="1819652"/>
                <a:ext cx="875160" cy="10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B859310-DB79-48B4-9C34-72E9FAC03616}"/>
                  </a:ext>
                </a:extLst>
              </p14:cNvPr>
              <p14:cNvContentPartPr/>
              <p14:nvPr/>
            </p14:nvContentPartPr>
            <p14:xfrm>
              <a:off x="6475721" y="3673292"/>
              <a:ext cx="548640" cy="561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B859310-DB79-48B4-9C34-72E9FAC0361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39721" y="3637652"/>
                <a:ext cx="620280" cy="633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三、耶稣发怒的因由？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何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9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10 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主说，我遇见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以色列如葡萄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在旷野，我看见你们的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列祖如无花果树上春季初熟的果子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b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赛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27:6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将来雅各要扎根，以色列要发芽开花。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他们的果实，必充满世界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b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赛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5:7 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他指望的是公平，谁知倒有暴虐。指望的是公义，谁知倒有冤声。</a:t>
            </a:r>
          </a:p>
        </p:txBody>
      </p:sp>
    </p:spTree>
    <p:extLst>
      <p:ext uri="{BB962C8B-B14F-4D97-AF65-F5344CB8AC3E}">
        <p14:creationId xmlns:p14="http://schemas.microsoft.com/office/powerpoint/2010/main" val="4095255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b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B9393F-6781-019F-1EB9-1A51FBD9A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000"/>
            <a:ext cx="9144000" cy="69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2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四、耶稣咒诅无花果树和洁净圣殿对今天基督徒的提醒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4157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</a:rPr>
              <a:t>祈祷</a:t>
            </a:r>
            <a:r>
              <a:rPr lang="en-US" altLang="zh-CN" b="1" dirty="0">
                <a:solidFill>
                  <a:srgbClr val="FFFF00"/>
                </a:solidFill>
              </a:rPr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725985"/>
            <a:ext cx="9108504" cy="513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96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3" name="Picture 2" descr="A picture containing painting, art, mythology, mammal&#10;&#10;Description automatically generated">
            <a:extLst>
              <a:ext uri="{FF2B5EF4-FFF2-40B4-BE49-F238E27FC236}">
                <a16:creationId xmlns:a16="http://schemas.microsoft.com/office/drawing/2014/main" id="{2697BC22-7233-555F-FAFE-E72D80D02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4514850" cy="3314700"/>
          </a:xfrm>
          <a:prstGeom prst="rect">
            <a:avLst/>
          </a:prstGeom>
        </p:spPr>
      </p:pic>
      <p:pic>
        <p:nvPicPr>
          <p:cNvPr id="5" name="Picture 4" descr="A picture containing cloud, sky, outdoor, symbol&#10;&#10;Description automatically generated">
            <a:extLst>
              <a:ext uri="{FF2B5EF4-FFF2-40B4-BE49-F238E27FC236}">
                <a16:creationId xmlns:a16="http://schemas.microsoft.com/office/drawing/2014/main" id="{03B4E3DE-F01D-0E9B-6A95-9C21BF729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759691"/>
            <a:ext cx="5508104" cy="309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34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396536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可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11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章显明：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主耶稣是一位无所不知的主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20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主耶稣是荣耀的君王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20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主耶稣是一位圣洁、公义和审判的主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3" name="Picture 2" descr="A painting of a person on a donkey surrounded by people&#10;&#10;Description automatically generated with low confidence">
            <a:extLst>
              <a:ext uri="{FF2B5EF4-FFF2-40B4-BE49-F238E27FC236}">
                <a16:creationId xmlns:a16="http://schemas.microsoft.com/office/drawing/2014/main" id="{6DC057BA-692D-644C-B476-A44425679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872196"/>
            <a:ext cx="5292080" cy="298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20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</a:rPr>
              <a:t>祈祷</a:t>
            </a:r>
            <a:r>
              <a:rPr lang="en-US" altLang="zh-CN" b="1" dirty="0">
                <a:solidFill>
                  <a:srgbClr val="FFFF00"/>
                </a:solidFill>
              </a:rPr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725985"/>
            <a:ext cx="9108504" cy="513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一、主耶稣为什么要咒诅这棵花果树？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3" name="Picture 2" descr="A group of people standing in a line under a tree&#10;&#10;Description automatically generated with low confidence">
            <a:extLst>
              <a:ext uri="{FF2B5EF4-FFF2-40B4-BE49-F238E27FC236}">
                <a16:creationId xmlns:a16="http://schemas.microsoft.com/office/drawing/2014/main" id="{1A701523-1DB8-5F28-83BA-2440FAEBF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85236"/>
            <a:ext cx="3996952" cy="2520280"/>
          </a:xfrm>
          <a:prstGeom prst="rect">
            <a:avLst/>
          </a:prstGeom>
        </p:spPr>
      </p:pic>
      <p:pic>
        <p:nvPicPr>
          <p:cNvPr id="8" name="Picture 7" descr="A picture containing painting, clothing, outdoor, sky&#10;&#10;Description automatically generated">
            <a:extLst>
              <a:ext uri="{FF2B5EF4-FFF2-40B4-BE49-F238E27FC236}">
                <a16:creationId xmlns:a16="http://schemas.microsoft.com/office/drawing/2014/main" id="{DB3D58F4-AD94-FF0F-952B-BBA972585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337721"/>
            <a:ext cx="4283968" cy="2520281"/>
          </a:xfrm>
          <a:prstGeom prst="rect">
            <a:avLst/>
          </a:prstGeom>
        </p:spPr>
      </p:pic>
      <p:sp>
        <p:nvSpPr>
          <p:cNvPr id="9" name="标题 1">
            <a:extLst>
              <a:ext uri="{FF2B5EF4-FFF2-40B4-BE49-F238E27FC236}">
                <a16:creationId xmlns:a16="http://schemas.microsoft.com/office/drawing/2014/main" id="{14CEFA31-0DAE-234C-DC92-EDA1FD8A9ABC}"/>
              </a:ext>
            </a:extLst>
          </p:cNvPr>
          <p:cNvSpPr txBox="1">
            <a:spLocks/>
          </p:cNvSpPr>
          <p:nvPr/>
        </p:nvSpPr>
        <p:spPr bwMode="auto">
          <a:xfrm>
            <a:off x="4860032" y="1685236"/>
            <a:ext cx="3923928" cy="239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14 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耶稣就对树说：“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从今以后，永没有人吃你的果子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。”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3181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当时，耶稣被圣灵引到旷野，受魔鬼的试探。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14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他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禁食四十昼夜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，后来就饿了。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14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那试探人的进前来对他说，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你若是神的儿子，可以吩咐这些石头变成食物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14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4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耶稣却回答说，经上记着说，人活着，不是单靠食物，乃是靠神口里所出的一切话。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24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       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太 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4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1-4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3158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47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说话之间，那十二个门徒里的犹大来了，并有许多人，带着刀棒，从祭司长和民间的长老那里，与他同来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……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下手拿住耶稣。</a:t>
            </a:r>
            <a:b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12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51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有跟随耶稣的一个人，伸手拔出刀来，将大祭司的仆人砍了一刀，削掉了他一个耳朵。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12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52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耶稣对他说，收刀入鞘吧。凡动刀的，必死在刀下。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12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53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你想我不能求我父，现在为我差遣十二营多天使来吗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？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                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太 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26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47-53</a:t>
            </a:r>
            <a:endParaRPr lang="zh-CN" altLang="en-US" sz="3600" b="1" dirty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2924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11……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天色已晚，就和十二个门徒出城往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伯大尼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去了。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12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第二天，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他们从伯大尼出来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。耶稣饿了。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       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可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11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11-12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3874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4437112"/>
            <a:ext cx="925252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16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也不许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人拿着器具从殿里经过。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12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17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便教训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他们说，经上不是记着说，我的殿必称为万国祷告的殿吗？你们倒使它成为贼窝了。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   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可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11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15-17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2" name="Picture 1" descr="A picture containing clothing, painting, drawing, sketch&#10;&#10;Description automatically generated">
            <a:extLst>
              <a:ext uri="{FF2B5EF4-FFF2-40B4-BE49-F238E27FC236}">
                <a16:creationId xmlns:a16="http://schemas.microsoft.com/office/drawing/2014/main" id="{606FF9B0-C12F-9E9F-275E-4D8C3742E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740" y="969431"/>
            <a:ext cx="4640777" cy="3384376"/>
          </a:xfrm>
          <a:prstGeom prst="rect">
            <a:avLst/>
          </a:prstGeom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EF5EE61A-672E-E9E8-8B9E-540CCEB9EC3E}"/>
              </a:ext>
            </a:extLst>
          </p:cNvPr>
          <p:cNvSpPr txBox="1">
            <a:spLocks/>
          </p:cNvSpPr>
          <p:nvPr/>
        </p:nvSpPr>
        <p:spPr bwMode="auto">
          <a:xfrm>
            <a:off x="134144" y="851194"/>
            <a:ext cx="4283968" cy="350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15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他们来到耶路撒冷，耶稣进入圣殿，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赶出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殿里作买卖的人，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推倒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兑换银钱之人的桌子，和卖鸽子之人的凳子。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5F665755-23E7-55AC-FE8E-D9442548A837}"/>
              </a:ext>
            </a:extLst>
          </p:cNvPr>
          <p:cNvSpPr txBox="1">
            <a:spLocks/>
          </p:cNvSpPr>
          <p:nvPr/>
        </p:nvSpPr>
        <p:spPr bwMode="auto">
          <a:xfrm>
            <a:off x="-108520" y="0"/>
            <a:ext cx="9252520" cy="88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二、主耶稣为何发怒，赶出圣殿里的商贩们？</a:t>
            </a:r>
          </a:p>
        </p:txBody>
      </p:sp>
    </p:spTree>
    <p:extLst>
      <p:ext uri="{BB962C8B-B14F-4D97-AF65-F5344CB8AC3E}">
        <p14:creationId xmlns:p14="http://schemas.microsoft.com/office/powerpoint/2010/main" val="2739152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11435</TotalTime>
  <Words>672</Words>
  <Application>Microsoft Office PowerPoint</Application>
  <PresentationFormat>On-screen Show (4:3)</PresentationFormat>
  <Paragraphs>30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等线</vt:lpstr>
      <vt:lpstr>Arial</vt:lpstr>
      <vt:lpstr>Calibri</vt:lpstr>
      <vt:lpstr>Office 主题</vt:lpstr>
      <vt:lpstr>枯干无花果树的启示  可11:12-26</vt:lpstr>
      <vt:lpstr>       </vt:lpstr>
      <vt:lpstr>可11章显明：      主耶稣是一位无所不知的主      主耶稣是荣耀的君王      主耶稣是一位圣洁、公义和审判的主       </vt:lpstr>
      <vt:lpstr>祈祷/Prayer</vt:lpstr>
      <vt:lpstr>一、主耶稣为什么要咒诅这棵花果树？  </vt:lpstr>
      <vt:lpstr>1当时，耶稣被圣灵引到旷野，受魔鬼的试探。  2他禁食四十昼夜，后来就饿了。  3那试探人的进前来对他说，你若是神的儿子，可以吩咐这些石头变成食物。  4耶稣却回答说，经上记着说，人活着，不是单靠食物，乃是靠神口里所出的一切话。                                        太 4：1-4</vt:lpstr>
      <vt:lpstr>47说话之间，那十二个门徒里的犹大来了，并有许多人，带着刀棒，从祭司长和民间的长老那里，与他同来……下手拿住耶稣。  51有跟随耶稣的一个人，伸手拔出刀来，将大祭司的仆人砍了一刀，削掉了他一个耳朵。  52耶稣对他说，收刀入鞘吧。凡动刀的，必死在刀下。  53你想我不能求我父，现在为我差遣十二营多天使来吗？                                         太 26：47-53</vt:lpstr>
      <vt:lpstr>11……天色已晚，就和十二个门徒出城往伯大尼去了。12第二天，他们从伯大尼出来。耶稣饿了。                                       可11：11-12</vt:lpstr>
      <vt:lpstr>16也不许人拿着器具从殿里经过。  17便教训他们说，经上不是记着说，我的殿必称为万国祷告的殿吗？你们倒使它成为贼窝了。                                  可11：15-17</vt:lpstr>
      <vt:lpstr>A、耶稣是一位心里柔和、满有怜悯的主  B、这些商贩是为了献祭人的方便</vt:lpstr>
      <vt:lpstr> 2、</vt:lpstr>
      <vt:lpstr>PowerPoint Presentation</vt:lpstr>
      <vt:lpstr>                                          犹太</vt:lpstr>
      <vt:lpstr> </vt:lpstr>
      <vt:lpstr>三、耶稣发怒的因由？  何9：10 主说，我遇见以色列如葡萄在旷野，我看见你们的列祖如无花果树上春季初熟的果子。  赛27:6 将来雅各要扎根，以色列要发芽开花。他们的果实，必充满世界。  赛5:7 他指望的是公平，谁知倒有暴虐。指望的是公义，谁知倒有冤声。</vt:lpstr>
      <vt:lpstr> 2、</vt:lpstr>
      <vt:lpstr>四、耶稣咒诅无花果树和洁净圣殿对今天基督徒的提醒</vt:lpstr>
      <vt:lpstr>祈祷/Prayer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20:3 除了我以外，你不可有别的神。20:4 不可为自己雕刻偶像；也不可做甚么形像彷佛上天、下地和地底下、水中的百物.  20:7 不可妄称耶和华你　神的名；因为妄称耶和华名的，耶和华必不以他为无罪。不可妄称耶和华你　神的名；因为妄称耶和华名的，耶和华必不以他为无罪。 </dc:title>
  <cp:lastModifiedBy>peter tian</cp:lastModifiedBy>
  <cp:revision>292</cp:revision>
  <dcterms:modified xsi:type="dcterms:W3CDTF">2023-06-24T17:45:01Z</dcterms:modified>
</cp:coreProperties>
</file>