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888" r:id="rId2"/>
    <p:sldId id="1009" r:id="rId3"/>
    <p:sldId id="1025" r:id="rId4"/>
    <p:sldId id="1043" r:id="rId5"/>
    <p:sldId id="1026" r:id="rId6"/>
    <p:sldId id="1027" r:id="rId7"/>
    <p:sldId id="1028" r:id="rId8"/>
    <p:sldId id="1030" r:id="rId9"/>
    <p:sldId id="1031" r:id="rId10"/>
    <p:sldId id="1040" r:id="rId11"/>
    <p:sldId id="1041" r:id="rId12"/>
    <p:sldId id="1033" r:id="rId13"/>
    <p:sldId id="1034" r:id="rId14"/>
    <p:sldId id="1035" r:id="rId15"/>
    <p:sldId id="1042" r:id="rId16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66"/>
    <a:srgbClr val="FF0000"/>
    <a:srgbClr val="EAEBB7"/>
    <a:srgbClr val="C9CC44"/>
    <a:srgbClr val="AEB092"/>
    <a:srgbClr val="AAB6A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4" autoAdjust="0"/>
    <p:restoredTop sz="94526" autoAdjust="0"/>
  </p:normalViewPr>
  <p:slideViewPr>
    <p:cSldViewPr>
      <p:cViewPr varScale="1">
        <p:scale>
          <a:sx n="77" d="100"/>
          <a:sy n="77" d="100"/>
        </p:scale>
        <p:origin x="-96" y="-10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9/13/2025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2025/9/13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2025/9/13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2025/9/13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2025/9/13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2025/9/13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2025/9/13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2025/9/13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2025/9/13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2025/9/13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2025/9/13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2025/9/13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2025/9/13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/>
          <a:lstStyle/>
          <a:p>
            <a:r>
              <a:rPr lang="zh-CN" altLang="en-US" sz="3600" b="1" dirty="0" smtClean="0"/>
              <a:t>来吧，我们归向耶和华！</a:t>
            </a:r>
            <a:r>
              <a:rPr lang="zh-CN" altLang="en-US" sz="2800" b="1" dirty="0" smtClean="0"/>
              <a:t/>
            </a:r>
            <a:br>
              <a:rPr lang="zh-CN" altLang="en-US" sz="2800" b="1" dirty="0" smtClean="0"/>
            </a:br>
            <a:r>
              <a:rPr lang="zh-CN" altLang="en-US" sz="3200" b="1" dirty="0" smtClean="0"/>
              <a:t>何</a:t>
            </a:r>
            <a:r>
              <a:rPr lang="en-US" altLang="zh-CN" sz="3200" b="1" dirty="0" smtClean="0"/>
              <a:t>6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1-3</a:t>
            </a:r>
            <a:endParaRPr lang="zh-CN" altLang="en-US" sz="3200" b="1" dirty="0"/>
          </a:p>
        </p:txBody>
      </p:sp>
      <p:pic>
        <p:nvPicPr>
          <p:cNvPr id="1027" name="Picture 3" descr="E:\2025 证道\来吧，我们归向耶和华！\come-let-us-return-to-the-lor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00150"/>
            <a:ext cx="9144000" cy="3943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二、耶和华神的心意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何</a:t>
            </a:r>
            <a:r>
              <a:rPr lang="en-US" sz="3600" b="1" dirty="0" smtClean="0"/>
              <a:t>5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8</a:t>
            </a:r>
            <a:r>
              <a:rPr lang="zh-CN" altLang="en-US" sz="3600" b="1" dirty="0" smtClean="0"/>
              <a:t>你们当在基比亚吹角，在拉玛吹号，在伯亚文吹出大声，说，便雅悯哪，有仇敌在你后头。</a:t>
            </a:r>
            <a:r>
              <a:rPr lang="en-US" sz="3600" b="1" dirty="0" smtClean="0"/>
              <a:t>9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在责罚的日子，以法莲必变为荒场</a:t>
            </a:r>
            <a:r>
              <a:rPr lang="zh-CN" altLang="en-US" sz="3600" b="1" dirty="0" smtClean="0"/>
              <a:t>。</a:t>
            </a:r>
            <a:r>
              <a:rPr lang="zh-CN" altLang="en-US" sz="3600" dirty="0" smtClean="0"/>
              <a:t/>
            </a:r>
            <a:br>
              <a:rPr lang="zh-CN" altLang="en-US" sz="3600" dirty="0" smtClean="0"/>
            </a:br>
            <a:endParaRPr lang="zh-CN" alt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1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来吧，我们归向耶和华。</a:t>
            </a:r>
            <a:r>
              <a:rPr lang="zh-CN" altLang="en-US" sz="3600" b="1" dirty="0" smtClean="0"/>
              <a:t>他撕裂我们，也必医治。他打伤我们，也必缠裹。</a:t>
            </a:r>
            <a:endParaRPr lang="zh-CN" alt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248150"/>
          </a:xfrm>
        </p:spPr>
        <p:txBody>
          <a:bodyPr/>
          <a:lstStyle/>
          <a:p>
            <a:pPr algn="l"/>
            <a:endParaRPr lang="zh-CN" altLang="en-US" sz="3600" b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E:\2025 证道\来吧，我们归向耶和华！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456340" cy="2495550"/>
          </a:xfrm>
          <a:prstGeom prst="rect">
            <a:avLst/>
          </a:prstGeom>
          <a:noFill/>
        </p:spPr>
      </p:pic>
      <p:pic>
        <p:nvPicPr>
          <p:cNvPr id="5124" name="Picture 4" descr="E:\2025 证道\来吧，我们归向耶和华！\imag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1" y="-1"/>
            <a:ext cx="4191000" cy="2495551"/>
          </a:xfrm>
          <a:prstGeom prst="rect">
            <a:avLst/>
          </a:prstGeom>
          <a:noFill/>
        </p:spPr>
      </p:pic>
      <p:pic>
        <p:nvPicPr>
          <p:cNvPr id="5125" name="Picture 5" descr="E:\2025 证道\来吧，我们归向耶和华！\images (1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09800" y="2645842"/>
            <a:ext cx="4124706" cy="24976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来吧，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祭司和先知们</a:t>
            </a:r>
            <a:r>
              <a:rPr lang="zh-CN" altLang="en-US" sz="3600" b="1" dirty="0" smtClean="0"/>
              <a:t>，让我们归向耶和华</a:t>
            </a:r>
            <a:r>
              <a:rPr lang="zh-CN" altLang="en-US" sz="3600" b="1" dirty="0" smtClean="0"/>
              <a:t>！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来吧，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政治领袖们</a:t>
            </a:r>
            <a:r>
              <a:rPr lang="zh-CN" altLang="en-US" sz="3600" b="1" dirty="0" smtClean="0"/>
              <a:t>，让我们归向耶和华</a:t>
            </a:r>
            <a:r>
              <a:rPr lang="zh-CN" altLang="en-US" sz="3600" b="1" dirty="0" smtClean="0"/>
              <a:t>！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来吧，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以色列百姓</a:t>
            </a:r>
            <a:r>
              <a:rPr lang="zh-CN" altLang="en-US" sz="3600" b="1" dirty="0" smtClean="0"/>
              <a:t>，让我们归向耶和华！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endParaRPr lang="zh-CN" alt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zh-CN" altLang="en-US" sz="3600" b="1" dirty="0" smtClean="0"/>
              <a:t>来吧，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美国</a:t>
            </a:r>
            <a:r>
              <a:rPr lang="zh-CN" altLang="en-US" sz="3600" b="1" dirty="0" smtClean="0"/>
              <a:t>，这个以信仰立国的国家</a:t>
            </a:r>
            <a:r>
              <a:rPr lang="zh-CN" altLang="en-US" sz="3600" b="1" dirty="0" smtClean="0"/>
              <a:t>；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2000" b="1" dirty="0" smtClean="0"/>
              <a:t/>
            </a:r>
            <a:br>
              <a:rPr lang="en-US" altLang="zh-CN" sz="2000" b="1" dirty="0" smtClean="0"/>
            </a:br>
            <a:r>
              <a:rPr lang="zh-CN" altLang="en-US" sz="3600" b="1" dirty="0" smtClean="0"/>
              <a:t>来吧，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生活在美国的华人基督徒</a:t>
            </a:r>
            <a:r>
              <a:rPr lang="zh-CN" altLang="en-US" sz="3600" b="1" dirty="0" smtClean="0"/>
              <a:t>；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2000" b="1" dirty="0" smtClean="0"/>
              <a:t/>
            </a:r>
            <a:br>
              <a:rPr lang="en-US" altLang="zh-CN" sz="2000" b="1" dirty="0" smtClean="0"/>
            </a:br>
            <a:r>
              <a:rPr lang="zh-CN" altLang="en-US" sz="3600" b="1" dirty="0" smtClean="0"/>
              <a:t>来吧，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莱城华人教会</a:t>
            </a:r>
            <a:r>
              <a:rPr lang="zh-CN" altLang="en-US" sz="3600" b="1" dirty="0" smtClean="0"/>
              <a:t>，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2000" b="1" dirty="0" smtClean="0"/>
              <a:t/>
            </a:r>
            <a:br>
              <a:rPr lang="en-US" altLang="zh-CN" sz="2000" b="1" dirty="0" smtClean="0"/>
            </a:br>
            <a:r>
              <a:rPr lang="zh-CN" altLang="en-US" sz="3600" b="1" dirty="0" smtClean="0">
                <a:solidFill>
                  <a:srgbClr val="00B050"/>
                </a:solidFill>
              </a:rPr>
              <a:t>让我们归向耶和华</a:t>
            </a:r>
            <a:r>
              <a:rPr lang="zh-CN" altLang="en-US" sz="3600" b="1" dirty="0" smtClean="0"/>
              <a:t>！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/>
            </a:r>
            <a:br>
              <a:rPr lang="en-US" altLang="zh-CN" sz="3600" b="1" dirty="0" smtClean="0">
                <a:solidFill>
                  <a:srgbClr val="0070C0"/>
                </a:solidFill>
              </a:rPr>
            </a:br>
            <a:r>
              <a:rPr lang="en-US" altLang="zh-CN" sz="3600" b="1" dirty="0" smtClean="0">
                <a:solidFill>
                  <a:srgbClr val="0070C0"/>
                </a:solidFill>
              </a:rPr>
              <a:t/>
            </a:r>
            <a:br>
              <a:rPr lang="en-US" altLang="zh-CN" sz="3600" b="1" dirty="0" smtClean="0">
                <a:solidFill>
                  <a:srgbClr val="0070C0"/>
                </a:solidFill>
              </a:rPr>
            </a:br>
            <a:r>
              <a:rPr lang="zh-CN" altLang="en-US" sz="3600" b="1" dirty="0" smtClean="0"/>
              <a:t>耶和华神撕裂我们，也必医治。他打伤我们，也必缠裹。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763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一、认识耶和华的呼召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endParaRPr lang="zh-CN" altLang="en-US" sz="3600" b="1" dirty="0"/>
          </a:p>
        </p:txBody>
      </p:sp>
      <p:pic>
        <p:nvPicPr>
          <p:cNvPr id="1027" name="Picture 3" descr="E:\2025 证道\来吧，我们归向耶和华！\file-charlie-kirk-53069222184-jpg-wikiped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1581150"/>
            <a:ext cx="3505200" cy="3145455"/>
          </a:xfrm>
          <a:prstGeom prst="rect">
            <a:avLst/>
          </a:prstGeom>
          <a:noFill/>
        </p:spPr>
      </p:pic>
      <p:sp>
        <p:nvSpPr>
          <p:cNvPr id="5" name="标题 1"/>
          <p:cNvSpPr txBox="1">
            <a:spLocks/>
          </p:cNvSpPr>
          <p:nvPr/>
        </p:nvSpPr>
        <p:spPr bwMode="auto">
          <a:xfrm>
            <a:off x="3657600" y="1200150"/>
            <a:ext cx="548640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lang="en-US" sz="3600" dirty="0" smtClean="0"/>
              <a:t>“If I die?” Kirk responded, “I want to be remembered for courage for my faith---that would be the most important thing. The most important thing is my faith.”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1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来吧，我们归向耶和华</a:t>
            </a:r>
            <a:r>
              <a:rPr lang="zh-CN" altLang="en-US" sz="3600" b="1" dirty="0" smtClean="0"/>
              <a:t>。他撕裂我们，也必医治。他打伤我们，也必缠裹。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2000" b="1" dirty="0" smtClean="0"/>
              <a:t/>
            </a:r>
            <a:br>
              <a:rPr lang="en-US" altLang="zh-CN" sz="2000" b="1" dirty="0" smtClean="0"/>
            </a:br>
            <a:r>
              <a:rPr lang="en-US" sz="3600" b="1" dirty="0" smtClean="0"/>
              <a:t>2</a:t>
            </a:r>
            <a:r>
              <a:rPr lang="zh-CN" altLang="en-US" sz="3600" b="1" dirty="0" smtClean="0"/>
              <a:t>过两天他必使我们苏醒，第三天他必使我们兴起，我们就在他面前得以存活。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2000" b="1" dirty="0" smtClean="0"/>
              <a:t/>
            </a:r>
            <a:br>
              <a:rPr lang="en-US" altLang="zh-CN" sz="2000" b="1" dirty="0" smtClean="0"/>
            </a:br>
            <a:r>
              <a:rPr lang="en-US" sz="3600" b="1" dirty="0" smtClean="0"/>
              <a:t>3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我们务要认识耶和华，竭力追求认识他</a:t>
            </a:r>
            <a:r>
              <a:rPr lang="zh-CN" altLang="en-US" sz="3600" b="1" dirty="0" smtClean="0"/>
              <a:t>。他出现确如晨光，他必临到我们像甘雨，像滋润田地的春雨。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smtClean="0"/>
              <a:t>5:1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众祭司阿</a:t>
            </a:r>
            <a:r>
              <a:rPr lang="zh-CN" altLang="en-US" sz="3600" b="1" dirty="0" smtClean="0"/>
              <a:t>，要听我的话，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以色列家阿</a:t>
            </a:r>
            <a:r>
              <a:rPr lang="zh-CN" altLang="en-US" sz="3600" b="1" dirty="0" smtClean="0"/>
              <a:t>，要留心听。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王家阿</a:t>
            </a:r>
            <a:r>
              <a:rPr lang="zh-CN" altLang="en-US" sz="3600" b="1" dirty="0" smtClean="0"/>
              <a:t>，要侧耳而听。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审判要临到你们</a:t>
            </a:r>
            <a:r>
              <a:rPr lang="zh-CN" altLang="en-US" sz="3600" b="1" dirty="0" smtClean="0"/>
              <a:t>，因你们在米斯巴如网罗，在他泊山如铺张的网。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5181600" y="0"/>
            <a:ext cx="3962400" cy="5143500"/>
          </a:xfrm>
        </p:spPr>
        <p:txBody>
          <a:bodyPr/>
          <a:lstStyle/>
          <a:p>
            <a:pPr algn="l"/>
            <a:r>
              <a:rPr lang="zh-CN" altLang="en-US" sz="3400" b="1" dirty="0" smtClean="0"/>
              <a:t>出</a:t>
            </a:r>
            <a:r>
              <a:rPr lang="en-US" altLang="zh-CN" sz="3400" b="1" dirty="0" smtClean="0"/>
              <a:t>14</a:t>
            </a:r>
            <a:r>
              <a:rPr lang="zh-CN" altLang="en-US" sz="3400" b="1" dirty="0" smtClean="0"/>
              <a:t>：</a:t>
            </a:r>
            <a:r>
              <a:rPr lang="en-US" altLang="zh-CN" sz="3400" b="1" dirty="0" smtClean="0"/>
              <a:t>10</a:t>
            </a:r>
            <a:r>
              <a:rPr lang="zh-CN" altLang="en-US" sz="3400" b="1" dirty="0" smtClean="0"/>
              <a:t>以色列人</a:t>
            </a:r>
            <a:r>
              <a:rPr lang="zh-CN" altLang="en-US" sz="3400" b="1" dirty="0" smtClean="0">
                <a:solidFill>
                  <a:srgbClr val="0070C0"/>
                </a:solidFill>
              </a:rPr>
              <a:t>举目看见埃及人</a:t>
            </a:r>
            <a:r>
              <a:rPr lang="zh-CN" altLang="en-US" sz="3400" b="1" dirty="0" smtClean="0"/>
              <a:t>赶来，</a:t>
            </a:r>
            <a:r>
              <a:rPr lang="zh-CN" altLang="en-US" sz="3400" b="1" dirty="0" smtClean="0">
                <a:solidFill>
                  <a:srgbClr val="0070C0"/>
                </a:solidFill>
              </a:rPr>
              <a:t>就甚惧怕</a:t>
            </a:r>
            <a:r>
              <a:rPr lang="en-US" altLang="zh-CN" sz="3400" b="1" dirty="0" smtClean="0"/>
              <a:t>……</a:t>
            </a:r>
            <a:r>
              <a:rPr lang="zh-CN" altLang="en-US" sz="3400" b="1" dirty="0" smtClean="0">
                <a:solidFill>
                  <a:schemeClr val="accent6">
                    <a:lumMod val="50000"/>
                  </a:schemeClr>
                </a:solidFill>
              </a:rPr>
              <a:t>难道在埃及没有坟地，你把我们带来死在旷野吗</a:t>
            </a:r>
            <a:r>
              <a:rPr lang="en-US" altLang="zh-CN" sz="3400" b="1" dirty="0" smtClean="0"/>
              <a:t>……13</a:t>
            </a:r>
            <a:r>
              <a:rPr lang="zh-CN" altLang="en-US" sz="3400" b="1" dirty="0" smtClean="0"/>
              <a:t>摩西对百姓说，不要惧怕，只管站住，</a:t>
            </a:r>
            <a:r>
              <a:rPr lang="zh-CN" altLang="en-US" sz="3400" b="1" dirty="0" smtClean="0">
                <a:solidFill>
                  <a:srgbClr val="0070C0"/>
                </a:solidFill>
              </a:rPr>
              <a:t>看耶和华</a:t>
            </a:r>
            <a:r>
              <a:rPr lang="zh-CN" altLang="en-US" sz="3400" b="1" dirty="0" smtClean="0"/>
              <a:t>今天向你们所要施行的救恩。</a:t>
            </a:r>
            <a:endParaRPr lang="zh-CN" altLang="en-US" sz="3400" b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E:\2025 证道\来吧，我们归向耶和华！\e5898de69c89e7baa2e6b5b7e5908ee69c89e8bfbde585b5-e4bba5e889b2e58897e4babae59f8be680a8e691a9e8a5b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105400" cy="514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4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7</a:t>
            </a:r>
            <a:r>
              <a:rPr lang="zh-CN" altLang="en-US" sz="3600" b="1" dirty="0" smtClean="0"/>
              <a:t>祭司越发增多，就越发得罪我。我必使他们的荣耀变为羞辱</a:t>
            </a:r>
            <a:r>
              <a:rPr lang="zh-CN" altLang="en-US" sz="3600" b="1" dirty="0" smtClean="0"/>
              <a:t>。</a:t>
            </a:r>
            <a:r>
              <a:rPr lang="en-US" sz="3600" b="1" dirty="0" smtClean="0"/>
              <a:t>8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他们吃我民的赎罪祭，满心愿意我民犯罪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何</a:t>
            </a:r>
            <a:r>
              <a:rPr lang="en-US" sz="3600" b="1" dirty="0" smtClean="0"/>
              <a:t>5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13</a:t>
            </a:r>
            <a:r>
              <a:rPr lang="zh-CN" altLang="en-US" sz="3600" b="1" dirty="0" smtClean="0"/>
              <a:t>以法莲见自己有病，犹大见自己有伤，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他们就打发人往亚述去见耶雷布王</a:t>
            </a:r>
            <a:r>
              <a:rPr lang="zh-CN" altLang="en-US" sz="3600" b="1" dirty="0" smtClean="0"/>
              <a:t>，他却不能医治你们，不能治好你们的伤</a:t>
            </a:r>
            <a:r>
              <a:rPr lang="zh-CN" altLang="en-US" sz="3600" dirty="0" smtClean="0"/>
              <a:t>。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何</a:t>
            </a:r>
            <a:r>
              <a:rPr lang="en-US" sz="3600" b="1" dirty="0" smtClean="0"/>
              <a:t>4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6 </a:t>
            </a:r>
            <a:r>
              <a:rPr lang="zh-CN" altLang="en-US" sz="3600" b="1" dirty="0" smtClean="0"/>
              <a:t>我的民因无知而灭亡。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3431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出</a:t>
            </a:r>
            <a:r>
              <a:rPr lang="en-US" altLang="zh-CN" sz="3600" b="1" dirty="0" smtClean="0"/>
              <a:t>32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百姓见</a:t>
            </a:r>
            <a:r>
              <a:rPr lang="zh-CN" altLang="en-US" sz="3600" b="1" dirty="0" smtClean="0"/>
              <a:t>摩西迟延不下山，就大家聚集到亚伦那里，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对他说</a:t>
            </a:r>
            <a:r>
              <a:rPr lang="zh-CN" altLang="en-US" sz="3600" b="1" dirty="0" smtClean="0"/>
              <a:t>，起来，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为我们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作神像</a:t>
            </a:r>
            <a:r>
              <a:rPr lang="zh-CN" altLang="en-US" sz="3600" b="1" dirty="0" smtClean="0"/>
              <a:t>，可以在我们前面引路</a:t>
            </a:r>
            <a:r>
              <a:rPr lang="en-US" altLang="zh-CN" sz="3600" b="1" dirty="0" smtClean="0"/>
              <a:t>……2</a:t>
            </a:r>
            <a:r>
              <a:rPr lang="zh-CN" altLang="en-US" sz="3600" b="1" dirty="0" smtClean="0"/>
              <a:t>亚伦对他们说，你们去摘下你们妻子，儿女耳上的金环，拿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pic>
        <p:nvPicPr>
          <p:cNvPr id="4098" name="Picture 2" descr="E:\2025 证道\来吧，我们归向耶和华！\金牛犊事件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1" y="2266950"/>
            <a:ext cx="4571999" cy="2876551"/>
          </a:xfrm>
          <a:prstGeom prst="rect">
            <a:avLst/>
          </a:prstGeom>
          <a:noFill/>
        </p:spPr>
      </p:pic>
      <p:sp>
        <p:nvSpPr>
          <p:cNvPr id="4" name="标题 1"/>
          <p:cNvSpPr txBox="1">
            <a:spLocks/>
          </p:cNvSpPr>
          <p:nvPr/>
        </p:nvSpPr>
        <p:spPr bwMode="auto">
          <a:xfrm>
            <a:off x="0" y="2038350"/>
            <a:ext cx="457200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lang="zh-CN" altLang="en-US" sz="3600" b="1" dirty="0" smtClean="0"/>
              <a:t>来给我</a:t>
            </a:r>
            <a:r>
              <a:rPr lang="en-US" altLang="zh-CN" sz="3600" b="1" dirty="0" smtClean="0"/>
              <a:t>……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铸了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一只牛犊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……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明日要向耶和华守节</a:t>
            </a:r>
            <a:r>
              <a:rPr lang="en-US" altLang="zh-CN" sz="3600" b="1" dirty="0" smtClean="0">
                <a:latin typeface="+mj-lt"/>
                <a:ea typeface="+mj-ea"/>
                <a:cs typeface="+mj-cs"/>
              </a:rPr>
              <a:t>……</a:t>
            </a:r>
            <a:r>
              <a:rPr lang="zh-CN" altLang="en-US" sz="3600" b="1" dirty="0" smtClean="0">
                <a:latin typeface="+mj-lt"/>
                <a:ea typeface="+mj-ea"/>
                <a:cs typeface="+mj-cs"/>
              </a:rPr>
              <a:t>百姓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起来献燔祭和平安祭，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就坐下吃喝，起来玩耍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。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28221</TotalTime>
  <Words>421</Words>
  <Application>Microsoft Office PowerPoint</Application>
  <PresentationFormat>On-screen Show (16:9)</PresentationFormat>
  <Paragraphs>28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主题</vt:lpstr>
      <vt:lpstr>来吧，我们归向耶和华！ 何6：1-3</vt:lpstr>
      <vt:lpstr>祈祷/Prayer</vt:lpstr>
      <vt:lpstr>一、认识耶和华的呼召 </vt:lpstr>
      <vt:lpstr>1来吧，我们归向耶和华。他撕裂我们，也必医治。他打伤我们，也必缠裹。  2过两天他必使我们苏醒，第三天他必使我们兴起，我们就在他面前得以存活。  3我们务要认识耶和华，竭力追求认识他。他出现确如晨光，他必临到我们像甘雨，像滋润田地的春雨。</vt:lpstr>
      <vt:lpstr>5:1众祭司阿，要听我的话，以色列家阿，要留心听。王家阿，要侧耳而听。审判要临到你们，因你们在米斯巴如网罗，在他泊山如铺张的网。</vt:lpstr>
      <vt:lpstr>出14：10以色列人举目看见埃及人赶来，就甚惧怕……难道在埃及没有坟地，你把我们带来死在旷野吗……13摩西对百姓说，不要惧怕，只管站住，看耶和华今天向你们所要施行的救恩。</vt:lpstr>
      <vt:lpstr>4：7祭司越发增多，就越发得罪我。我必使他们的荣耀变为羞辱。8他们吃我民的赎罪祭，满心愿意我民犯罪。</vt:lpstr>
      <vt:lpstr>何5：13以法莲见自己有病，犹大见自己有伤，他们就打发人往亚述去见耶雷布王，他却不能医治你们，不能治好你们的伤。   何4：6 我的民因无知而灭亡。</vt:lpstr>
      <vt:lpstr>出32：1百姓见摩西迟延不下山，就大家聚集到亚伦那里，对他说，起来，为我们作神像，可以在我们前面引路……2亚伦对他们说，你们去摘下你们妻子，儿女耳上的金环，拿</vt:lpstr>
      <vt:lpstr>二、耶和华神的心意  何5：8你们当在基比亚吹角，在拉玛吹号，在伯亚文吹出大声，说，便雅悯哪，有仇敌在你后头。9在责罚的日子，以法莲必变为荒场。 </vt:lpstr>
      <vt:lpstr>1来吧，我们归向耶和华。他撕裂我们，也必医治。他打伤我们，也必缠裹。</vt:lpstr>
      <vt:lpstr>Slide 12</vt:lpstr>
      <vt:lpstr>来吧，祭司和先知们，让我们归向耶和华！  来吧，政治领袖们，让我们归向耶和华！  来吧，以色列百姓，让我们归向耶和华！ </vt:lpstr>
      <vt:lpstr>来吧，美国，这个以信仰立国的国家；  来吧，生活在美国的华人基督徒；  来吧，莱城华人教会，  让我们归向耶和华！  耶和华神撕裂我们，也必医治。他打伤我们，也必缠裹。</vt:lpstr>
      <vt:lpstr>祈祷/Prayer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dc:creator>peter tian</dc:creator>
  <cp:lastModifiedBy>peter tian</cp:lastModifiedBy>
  <cp:revision>1604</cp:revision>
  <dcterms:modified xsi:type="dcterms:W3CDTF">2025-09-13T16:06:38Z</dcterms:modified>
</cp:coreProperties>
</file>