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536773"/>
              </a:solidFill>
              <a:prstDash val="solid"/>
              <a:miter lim="400000"/>
            </a:ln>
          </a:left>
          <a:right>
            <a:ln w="3175" cap="flat">
              <a:solidFill>
                <a:srgbClr val="536773"/>
              </a:solidFill>
              <a:prstDash val="solid"/>
              <a:miter lim="400000"/>
            </a:ln>
          </a:right>
          <a:top>
            <a:ln w="3175" cap="flat">
              <a:solidFill>
                <a:srgbClr val="536773"/>
              </a:solidFill>
              <a:prstDash val="solid"/>
              <a:miter lim="400000"/>
            </a:ln>
          </a:top>
          <a:bottom>
            <a:ln w="3175" cap="flat">
              <a:solidFill>
                <a:srgbClr val="536773"/>
              </a:solidFill>
              <a:prstDash val="solid"/>
              <a:miter lim="400000"/>
            </a:ln>
          </a:bottom>
          <a:insideH>
            <a:ln w="3175" cap="flat">
              <a:solidFill>
                <a:srgbClr val="536773"/>
              </a:solidFill>
              <a:prstDash val="solid"/>
              <a:miter lim="400000"/>
            </a:ln>
          </a:insideH>
          <a:insideV>
            <a:ln w="3175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536773"/>
              </a:solidFill>
              <a:prstDash val="solid"/>
              <a:miter lim="400000"/>
            </a:ln>
          </a:top>
          <a:bottom>
            <a:ln w="3175" cap="flat">
              <a:solidFill>
                <a:srgbClr val="536773"/>
              </a:solidFill>
              <a:prstDash val="solid"/>
              <a:miter lim="400000"/>
            </a:ln>
          </a:bottom>
          <a:insideH>
            <a:ln w="3175" cap="flat">
              <a:solidFill>
                <a:srgbClr val="536773"/>
              </a:solidFill>
              <a:prstDash val="solid"/>
              <a:miter lim="400000"/>
            </a:ln>
          </a:insideH>
          <a:insideV>
            <a:ln w="3175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536773"/>
              </a:solidFill>
              <a:prstDash val="solid"/>
              <a:miter lim="400000"/>
            </a:ln>
          </a:left>
          <a:right>
            <a:ln w="3175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536773"/>
              </a:solidFill>
              <a:prstDash val="solid"/>
              <a:miter lim="400000"/>
            </a:ln>
          </a:insideH>
          <a:insideV>
            <a:ln w="3175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536773"/>
              </a:solidFill>
              <a:prstDash val="solid"/>
              <a:miter lim="400000"/>
            </a:ln>
          </a:left>
          <a:right>
            <a:ln w="3175" cap="flat">
              <a:solidFill>
                <a:srgbClr val="536773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536773"/>
              </a:solidFill>
              <a:prstDash val="solid"/>
              <a:miter lim="400000"/>
            </a:ln>
          </a:insideH>
          <a:insideV>
            <a:ln w="3175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838383"/>
              </a:solidFill>
              <a:prstDash val="solid"/>
              <a:miter lim="400000"/>
            </a:ln>
          </a:left>
          <a:right>
            <a:ln w="3175" cap="flat">
              <a:solidFill>
                <a:srgbClr val="838383"/>
              </a:solidFill>
              <a:prstDash val="solid"/>
              <a:miter lim="400000"/>
            </a:ln>
          </a:right>
          <a:top>
            <a:ln w="3175" cap="flat">
              <a:solidFill>
                <a:srgbClr val="838383"/>
              </a:solidFill>
              <a:prstDash val="solid"/>
              <a:miter lim="400000"/>
            </a:ln>
          </a:top>
          <a:bottom>
            <a:ln w="3175" cap="flat">
              <a:solidFill>
                <a:srgbClr val="838383"/>
              </a:solidFill>
              <a:prstDash val="solid"/>
              <a:miter lim="400000"/>
            </a:ln>
          </a:bottom>
          <a:insideH>
            <a:ln w="3175" cap="flat">
              <a:solidFill>
                <a:srgbClr val="838383"/>
              </a:solidFill>
              <a:prstDash val="solid"/>
              <a:miter lim="400000"/>
            </a:ln>
          </a:insideH>
          <a:insideV>
            <a:ln w="3175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3175" cap="flat">
              <a:solidFill>
                <a:srgbClr val="4D4D4D"/>
              </a:solidFill>
              <a:prstDash val="solid"/>
              <a:miter lim="400000"/>
            </a:ln>
          </a:left>
          <a:right>
            <a:ln w="3175" cap="flat">
              <a:solidFill>
                <a:srgbClr val="808080"/>
              </a:solidFill>
              <a:prstDash val="solid"/>
              <a:miter lim="400000"/>
            </a:ln>
          </a:right>
          <a:top>
            <a:ln w="3175" cap="flat">
              <a:solidFill>
                <a:srgbClr val="808080"/>
              </a:solidFill>
              <a:prstDash val="solid"/>
              <a:miter lim="400000"/>
            </a:ln>
          </a:top>
          <a:bottom>
            <a:ln w="3175" cap="flat">
              <a:solidFill>
                <a:srgbClr val="808080"/>
              </a:solidFill>
              <a:prstDash val="solid"/>
              <a:miter lim="400000"/>
            </a:ln>
          </a:bottom>
          <a:insideH>
            <a:ln w="3175" cap="flat">
              <a:solidFill>
                <a:srgbClr val="808080"/>
              </a:solidFill>
              <a:prstDash val="solid"/>
              <a:miter lim="400000"/>
            </a:ln>
          </a:insideH>
          <a:insideV>
            <a:ln w="3175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chemeClr val="accent3"/>
              </a:solidFill>
              <a:prstDash val="solid"/>
              <a:miter lim="400000"/>
            </a:ln>
          </a:top>
          <a:bottom>
            <a:ln w="3175" cap="flat">
              <a:solidFill>
                <a:srgbClr val="4D4D4D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3175" cap="flat">
              <a:solidFill>
                <a:srgbClr val="4D4D4D"/>
              </a:solidFill>
              <a:prstDash val="solid"/>
              <a:miter lim="400000"/>
            </a:ln>
          </a:left>
          <a:right>
            <a:ln w="3175" cap="flat">
              <a:solidFill>
                <a:srgbClr val="4D4D4D"/>
              </a:solidFill>
              <a:prstDash val="solid"/>
              <a:miter lim="400000"/>
            </a:ln>
          </a:right>
          <a:top>
            <a:ln w="3175" cap="flat">
              <a:solidFill>
                <a:srgbClr val="4D4D4D"/>
              </a:solidFill>
              <a:prstDash val="solid"/>
              <a:miter lim="400000"/>
            </a:ln>
          </a:top>
          <a:bottom>
            <a:ln w="3175" cap="flat">
              <a:solidFill>
                <a:srgbClr val="4D4D4D"/>
              </a:solidFill>
              <a:prstDash val="solid"/>
              <a:miter lim="400000"/>
            </a:ln>
          </a:bottom>
          <a:insideH>
            <a:ln w="3175" cap="flat">
              <a:solidFill>
                <a:srgbClr val="4D4D4D"/>
              </a:solidFill>
              <a:prstDash val="solid"/>
              <a:miter lim="400000"/>
            </a:ln>
          </a:insideH>
          <a:insideV>
            <a:ln w="3175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5B5A5A"/>
              </a:solidFill>
              <a:prstDash val="solid"/>
              <a:miter lim="400000"/>
            </a:ln>
          </a:left>
          <a:right>
            <a:ln w="3175" cap="flat">
              <a:solidFill>
                <a:srgbClr val="5B5A5A"/>
              </a:solidFill>
              <a:prstDash val="solid"/>
              <a:miter lim="400000"/>
            </a:ln>
          </a:right>
          <a:top>
            <a:ln w="3175" cap="flat">
              <a:solidFill>
                <a:srgbClr val="5B5A5A"/>
              </a:solidFill>
              <a:prstDash val="solid"/>
              <a:miter lim="400000"/>
            </a:ln>
          </a:top>
          <a:bottom>
            <a:ln w="3175" cap="flat">
              <a:solidFill>
                <a:srgbClr val="5B5A5A"/>
              </a:solidFill>
              <a:prstDash val="solid"/>
              <a:miter lim="400000"/>
            </a:ln>
          </a:bottom>
          <a:insideH>
            <a:ln w="3175" cap="flat">
              <a:solidFill>
                <a:srgbClr val="5B5A5A"/>
              </a:solidFill>
              <a:prstDash val="solid"/>
              <a:miter lim="400000"/>
            </a:ln>
          </a:insideH>
          <a:insideV>
            <a:ln w="3175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3175" cap="flat">
              <a:solidFill>
                <a:srgbClr val="5B5A5A"/>
              </a:solidFill>
              <a:prstDash val="solid"/>
              <a:miter lim="400000"/>
            </a:ln>
          </a:left>
          <a:right>
            <a:ln w="3175" cap="flat">
              <a:solidFill>
                <a:srgbClr val="5B5A5A"/>
              </a:solidFill>
              <a:prstDash val="solid"/>
              <a:miter lim="400000"/>
            </a:ln>
          </a:right>
          <a:top>
            <a:ln w="3175" cap="flat">
              <a:solidFill>
                <a:srgbClr val="5B5A5A"/>
              </a:solidFill>
              <a:prstDash val="solid"/>
              <a:miter lim="400000"/>
            </a:ln>
          </a:top>
          <a:bottom>
            <a:ln w="3175" cap="flat">
              <a:solidFill>
                <a:srgbClr val="5B5A5A"/>
              </a:solidFill>
              <a:prstDash val="solid"/>
              <a:miter lim="400000"/>
            </a:ln>
          </a:bottom>
          <a:insideH>
            <a:ln w="3175" cap="flat">
              <a:solidFill>
                <a:srgbClr val="5B5A5A"/>
              </a:solidFill>
              <a:prstDash val="solid"/>
              <a:miter lim="400000"/>
            </a:ln>
          </a:insideH>
          <a:insideV>
            <a:ln w="3175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3175" cap="flat">
              <a:solidFill>
                <a:srgbClr val="5B5A5A"/>
              </a:solidFill>
              <a:prstDash val="solid"/>
              <a:miter lim="400000"/>
            </a:ln>
          </a:left>
          <a:right>
            <a:ln w="3175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F8BA00"/>
              </a:solidFill>
              <a:prstDash val="solid"/>
              <a:miter lim="400000"/>
            </a:ln>
          </a:top>
          <a:bottom>
            <a:ln w="3175" cap="flat">
              <a:solidFill>
                <a:srgbClr val="5B5A5A"/>
              </a:solidFill>
              <a:prstDash val="solid"/>
              <a:miter lim="400000"/>
            </a:ln>
          </a:bottom>
          <a:insideH>
            <a:ln w="3175" cap="flat">
              <a:solidFill>
                <a:srgbClr val="5B5A5A"/>
              </a:solidFill>
              <a:prstDash val="solid"/>
              <a:miter lim="400000"/>
            </a:ln>
          </a:insideH>
          <a:insideV>
            <a:ln w="3175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3175" cap="flat">
              <a:solidFill>
                <a:srgbClr val="5B5A5A"/>
              </a:solidFill>
              <a:prstDash val="solid"/>
              <a:miter lim="400000"/>
            </a:ln>
          </a:left>
          <a:right>
            <a:ln w="3175" cap="flat">
              <a:solidFill>
                <a:srgbClr val="5B5A5A"/>
              </a:solidFill>
              <a:prstDash val="solid"/>
              <a:miter lim="400000"/>
            </a:ln>
          </a:right>
          <a:top>
            <a:ln w="3175" cap="flat">
              <a:solidFill>
                <a:srgbClr val="5B5A5A"/>
              </a:solidFill>
              <a:prstDash val="solid"/>
              <a:miter lim="400000"/>
            </a:ln>
          </a:top>
          <a:bottom>
            <a:ln w="3175" cap="flat">
              <a:solidFill>
                <a:srgbClr val="5B5A5A"/>
              </a:solidFill>
              <a:prstDash val="solid"/>
              <a:miter lim="400000"/>
            </a:ln>
          </a:bottom>
          <a:insideH>
            <a:ln w="3175" cap="flat">
              <a:solidFill>
                <a:srgbClr val="5B5A5A"/>
              </a:solidFill>
              <a:prstDash val="solid"/>
              <a:miter lim="400000"/>
            </a:ln>
          </a:insideH>
          <a:insideV>
            <a:ln w="3175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464646"/>
              </a:solidFill>
              <a:prstDash val="solid"/>
              <a:miter lim="400000"/>
            </a:ln>
          </a:left>
          <a:right>
            <a:ln w="3175" cap="flat">
              <a:solidFill>
                <a:srgbClr val="464646"/>
              </a:solidFill>
              <a:prstDash val="solid"/>
              <a:miter lim="400000"/>
            </a:ln>
          </a:right>
          <a:top>
            <a:ln w="3175" cap="flat">
              <a:solidFill>
                <a:srgbClr val="464646"/>
              </a:solidFill>
              <a:prstDash val="solid"/>
              <a:miter lim="400000"/>
            </a:ln>
          </a:top>
          <a:bottom>
            <a:ln w="3175" cap="flat">
              <a:solidFill>
                <a:srgbClr val="464646"/>
              </a:solidFill>
              <a:prstDash val="solid"/>
              <a:miter lim="400000"/>
            </a:ln>
          </a:bottom>
          <a:insideH>
            <a:ln w="3175" cap="flat">
              <a:solidFill>
                <a:srgbClr val="464646"/>
              </a:solidFill>
              <a:prstDash val="solid"/>
              <a:miter lim="400000"/>
            </a:ln>
          </a:insideH>
          <a:insideV>
            <a:ln w="3175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5E5E5E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C3C3C3"/>
              </a:solidFill>
              <a:prstDash val="solid"/>
              <a:miter lim="400000"/>
            </a:ln>
          </a:top>
          <a:bottom>
            <a:ln w="3175" cap="flat">
              <a:solidFill>
                <a:srgbClr val="C3C3C3"/>
              </a:solidFill>
              <a:prstDash val="solid"/>
              <a:miter lim="400000"/>
            </a:ln>
          </a:bottom>
          <a:insideH>
            <a:ln w="3175" cap="flat">
              <a:solidFill>
                <a:srgbClr val="C3C3C3"/>
              </a:solidFill>
              <a:prstDash val="solid"/>
              <a:miter lim="400000"/>
            </a:ln>
          </a:insideH>
          <a:insideV>
            <a:ln w="3175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5E5E5E"/>
              </a:solidFill>
              <a:prstDash val="solid"/>
              <a:miter lim="400000"/>
            </a:ln>
          </a:left>
          <a:right>
            <a:ln w="3175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CB297B"/>
              </a:solidFill>
              <a:prstDash val="solid"/>
              <a:miter lim="400000"/>
            </a:ln>
          </a:top>
          <a:bottom>
            <a:ln w="3175" cap="flat">
              <a:solidFill>
                <a:srgbClr val="5E5E5E"/>
              </a:solidFill>
              <a:prstDash val="solid"/>
              <a:miter lim="400000"/>
            </a:ln>
          </a:bottom>
          <a:insideH>
            <a:ln w="3175" cap="flat">
              <a:solidFill>
                <a:srgbClr val="5E5E5E"/>
              </a:solidFill>
              <a:prstDash val="solid"/>
              <a:miter lim="400000"/>
            </a:ln>
          </a:insideH>
          <a:insideV>
            <a:ln w="3175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5E5E5E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6C6C6C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6C6C6C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6C6C6C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9" name="Shape 14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rthur Yin 10/16/2022"/>
          <p:cNvSpPr txBox="1"/>
          <p:nvPr>
            <p:ph type="body" sz="quarter" idx="21" hasCustomPrompt="1"/>
          </p:nvPr>
        </p:nvSpPr>
        <p:spPr>
          <a:xfrm>
            <a:off x="640714" y="7537687"/>
            <a:ext cx="11717870" cy="339722"/>
          </a:xfrm>
          <a:prstGeom prst="rect">
            <a:avLst/>
          </a:prstGeom>
        </p:spPr>
        <p:txBody>
          <a:bodyPr lIns="24383" tIns="24383" rIns="24383" bIns="24383"/>
          <a:lstStyle>
            <a:lvl1pPr defTabSz="487228">
              <a:defRPr sz="1992">
                <a:solidFill>
                  <a:srgbClr val="FFFFFF"/>
                </a:solidFill>
              </a:defRPr>
            </a:lvl1pPr>
          </a:lstStyle>
          <a:p>
            <a:pPr/>
            <a:r>
              <a:t>Author and Date</a:t>
            </a:r>
          </a:p>
        </p:txBody>
      </p:sp>
      <p:sp>
        <p:nvSpPr>
          <p:cNvPr id="12" name="Presentation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Presentation Title</a:t>
            </a:r>
          </a:p>
        </p:txBody>
      </p:sp>
      <p:sp>
        <p:nvSpPr>
          <p:cNvPr id="13" name="Body Level One…"/>
          <p:cNvSpPr txBox="1"/>
          <p:nvPr>
            <p:ph type="body" sz="quarter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tatemen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/>
          <p:nvPr>
            <p:ph type="body" sz="quarter" idx="1" hasCustomPrompt="1"/>
          </p:nvPr>
        </p:nvSpPr>
        <p:spPr>
          <a:xfrm>
            <a:off x="643466" y="3843649"/>
            <a:ext cx="11717868" cy="2066302"/>
          </a:xfrm>
          <a:prstGeom prst="rect">
            <a:avLst/>
          </a:prstGeom>
        </p:spPr>
        <p:txBody>
          <a:bodyPr anchor="ctr"/>
          <a:lstStyle>
            <a:lvl1pPr algn="ctr" defTabSz="1733930">
              <a:lnSpc>
                <a:spcPct val="80000"/>
              </a:lnSpc>
              <a:defRPr b="0" spc="-164" sz="820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algn="ctr" defTabSz="1733930">
              <a:lnSpc>
                <a:spcPct val="80000"/>
              </a:lnSpc>
              <a:defRPr b="0" spc="-164" sz="820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algn="ctr" defTabSz="1733930">
              <a:lnSpc>
                <a:spcPct val="80000"/>
              </a:lnSpc>
              <a:defRPr b="0" spc="-164" sz="820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algn="ctr" defTabSz="1733930">
              <a:lnSpc>
                <a:spcPct val="80000"/>
              </a:lnSpc>
              <a:defRPr b="0" spc="-164" sz="820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algn="ctr" defTabSz="1733930">
              <a:lnSpc>
                <a:spcPct val="80000"/>
              </a:lnSpc>
              <a:defRPr b="0" spc="-164" sz="820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Statement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ig Fac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Body Level One…"/>
          <p:cNvSpPr txBox="1"/>
          <p:nvPr>
            <p:ph type="body" sz="half" idx="1" hasCustomPrompt="1"/>
          </p:nvPr>
        </p:nvSpPr>
        <p:spPr>
          <a:xfrm>
            <a:off x="643466" y="1793027"/>
            <a:ext cx="11717868" cy="3862179"/>
          </a:xfrm>
          <a:prstGeom prst="rect">
            <a:avLst/>
          </a:prstGeom>
        </p:spPr>
        <p:txBody>
          <a:bodyPr anchor="b"/>
          <a:lstStyle>
            <a:lvl1pPr algn="ctr" defTabSz="1733930">
              <a:lnSpc>
                <a:spcPct val="80000"/>
              </a:lnSpc>
              <a:defRPr spc="-176" sz="17600">
                <a:solidFill>
                  <a:schemeClr val="accent1">
                    <a:hueOff val="114395"/>
                    <a:lumOff val="-24975"/>
                  </a:schemeClr>
                </a:solidFill>
              </a:defRPr>
            </a:lvl1pPr>
            <a:lvl2pPr algn="ctr" defTabSz="1733930">
              <a:lnSpc>
                <a:spcPct val="80000"/>
              </a:lnSpc>
              <a:defRPr spc="-176" sz="17600">
                <a:solidFill>
                  <a:schemeClr val="accent1">
                    <a:hueOff val="114395"/>
                    <a:lumOff val="-24975"/>
                  </a:schemeClr>
                </a:solidFill>
              </a:defRPr>
            </a:lvl2pPr>
            <a:lvl3pPr algn="ctr" defTabSz="1733930">
              <a:lnSpc>
                <a:spcPct val="80000"/>
              </a:lnSpc>
              <a:defRPr spc="-176" sz="17600">
                <a:solidFill>
                  <a:schemeClr val="accent1">
                    <a:hueOff val="114395"/>
                    <a:lumOff val="-24975"/>
                  </a:schemeClr>
                </a:solidFill>
              </a:defRPr>
            </a:lvl3pPr>
            <a:lvl4pPr algn="ctr" defTabSz="1733930">
              <a:lnSpc>
                <a:spcPct val="80000"/>
              </a:lnSpc>
              <a:defRPr spc="-176" sz="17600">
                <a:solidFill>
                  <a:schemeClr val="accent1">
                    <a:hueOff val="114395"/>
                    <a:lumOff val="-24975"/>
                  </a:schemeClr>
                </a:solidFill>
              </a:defRPr>
            </a:lvl4pPr>
            <a:lvl5pPr algn="ctr" defTabSz="1733930">
              <a:lnSpc>
                <a:spcPct val="80000"/>
              </a:lnSpc>
              <a:defRPr spc="-176" sz="17600">
                <a:solidFill>
                  <a:schemeClr val="accent1">
                    <a:hueOff val="114395"/>
                    <a:lumOff val="-24975"/>
                  </a:schemeClr>
                </a:solidFill>
              </a:defRPr>
            </a:lvl5pPr>
          </a:lstStyle>
          <a:p>
            <a:pPr/>
            <a:r>
              <a:t>100%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7" name="Fact information"/>
          <p:cNvSpPr txBox="1"/>
          <p:nvPr>
            <p:ph type="body" sz="quarter" idx="21" hasCustomPrompt="1"/>
          </p:nvPr>
        </p:nvSpPr>
        <p:spPr>
          <a:xfrm>
            <a:off x="643466" y="5625696"/>
            <a:ext cx="11717868" cy="498550"/>
          </a:xfrm>
          <a:prstGeom prst="rect">
            <a:avLst/>
          </a:prstGeom>
        </p:spPr>
        <p:txBody>
          <a:bodyPr lIns="24383" tIns="24383" rIns="24383" bIns="24383"/>
          <a:lstStyle>
            <a:lvl1pPr algn="ctr" defTabSz="457877">
              <a:defRPr sz="2964">
                <a:solidFill>
                  <a:srgbClr val="000000"/>
                </a:solidFill>
              </a:defRPr>
            </a:lvl1pPr>
          </a:lstStyle>
          <a:p>
            <a:pPr/>
            <a:r>
              <a:t>Fact information</a:t>
            </a:r>
          </a:p>
        </p:txBody>
      </p:sp>
      <p:sp>
        <p:nvSpPr>
          <p:cNvPr id="10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Attribution"/>
          <p:cNvSpPr txBox="1"/>
          <p:nvPr>
            <p:ph type="body" sz="quarter" idx="21" hasCustomPrompt="1"/>
          </p:nvPr>
        </p:nvSpPr>
        <p:spPr>
          <a:xfrm>
            <a:off x="1323106" y="6912775"/>
            <a:ext cx="10746268" cy="339723"/>
          </a:xfrm>
          <a:prstGeom prst="rect">
            <a:avLst/>
          </a:prstGeom>
        </p:spPr>
        <p:txBody>
          <a:bodyPr lIns="24383" tIns="24383" rIns="24383" bIns="24383"/>
          <a:lstStyle>
            <a:lvl1pPr defTabSz="487228">
              <a:defRPr sz="1992">
                <a:solidFill>
                  <a:srgbClr val="000000"/>
                </a:solidFill>
              </a:defRPr>
            </a:lvl1pPr>
          </a:lstStyle>
          <a:p>
            <a:pPr/>
            <a:r>
              <a:t>Attribution</a:t>
            </a:r>
          </a:p>
        </p:txBody>
      </p:sp>
      <p:sp>
        <p:nvSpPr>
          <p:cNvPr id="116" name="Body Level One…"/>
          <p:cNvSpPr txBox="1"/>
          <p:nvPr>
            <p:ph type="body" sz="quarter" idx="1" hasCustomPrompt="1"/>
          </p:nvPr>
        </p:nvSpPr>
        <p:spPr>
          <a:xfrm>
            <a:off x="935425" y="3853792"/>
            <a:ext cx="11133950" cy="2046016"/>
          </a:xfrm>
          <a:prstGeom prst="rect">
            <a:avLst/>
          </a:prstGeom>
        </p:spPr>
        <p:txBody>
          <a:bodyPr/>
          <a:lstStyle>
            <a:lvl1pPr marL="454345" indent="-334151" defTabSz="1733930">
              <a:lnSpc>
                <a:spcPct val="90000"/>
              </a:lnSpc>
              <a:defRPr b="0" spc="-119" sz="600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454345" indent="123048" defTabSz="1733930">
              <a:lnSpc>
                <a:spcPct val="90000"/>
              </a:lnSpc>
              <a:defRPr b="0" spc="-119" sz="600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454345" indent="580248" defTabSz="1733930">
              <a:lnSpc>
                <a:spcPct val="90000"/>
              </a:lnSpc>
              <a:defRPr b="0" spc="-119" sz="600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454345" indent="1037448" defTabSz="1733930">
              <a:lnSpc>
                <a:spcPct val="90000"/>
              </a:lnSpc>
              <a:defRPr b="0" spc="-119" sz="600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454345" indent="1494648" defTabSz="1733930">
              <a:lnSpc>
                <a:spcPct val="90000"/>
              </a:lnSpc>
              <a:defRPr b="0" spc="-119" sz="600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“Notable Quote”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617931575_1991x1322.jpeg"/>
          <p:cNvSpPr/>
          <p:nvPr>
            <p:ph type="pic" sz="quarter" idx="21"/>
          </p:nvPr>
        </p:nvSpPr>
        <p:spPr>
          <a:xfrm>
            <a:off x="8232802" y="1896533"/>
            <a:ext cx="4355823" cy="289221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740627569_2880x1920.jpeg"/>
          <p:cNvSpPr/>
          <p:nvPr>
            <p:ph type="pic" sz="quarter" idx="22"/>
          </p:nvPr>
        </p:nvSpPr>
        <p:spPr>
          <a:xfrm>
            <a:off x="8246278" y="4998385"/>
            <a:ext cx="4345822" cy="289721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996267730_2880x1920.jpeg"/>
          <p:cNvSpPr/>
          <p:nvPr>
            <p:ph type="pic" idx="23"/>
          </p:nvPr>
        </p:nvSpPr>
        <p:spPr>
          <a:xfrm>
            <a:off x="-66472" y="1896533"/>
            <a:ext cx="8991583" cy="599439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996267730_2880x1920.jpeg"/>
          <p:cNvSpPr/>
          <p:nvPr>
            <p:ph type="pic" idx="21"/>
          </p:nvPr>
        </p:nvSpPr>
        <p:spPr>
          <a:xfrm>
            <a:off x="-1" y="541866"/>
            <a:ext cx="13004801" cy="866986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740627569_2880x1920.jpeg"/>
          <p:cNvSpPr/>
          <p:nvPr>
            <p:ph type="pic" idx="21"/>
          </p:nvPr>
        </p:nvSpPr>
        <p:spPr>
          <a:xfrm>
            <a:off x="-1" y="541866"/>
            <a:ext cx="13004801" cy="866986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Presentation Title"/>
          <p:cNvSpPr txBox="1"/>
          <p:nvPr>
            <p:ph type="title" hasCustomPrompt="1"/>
          </p:nvPr>
        </p:nvSpPr>
        <p:spPr>
          <a:xfrm>
            <a:off x="643466" y="5019040"/>
            <a:ext cx="11717868" cy="24790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Presentation Title</a:t>
            </a:r>
          </a:p>
        </p:txBody>
      </p:sp>
      <p:sp>
        <p:nvSpPr>
          <p:cNvPr id="23" name="Author and Date"/>
          <p:cNvSpPr txBox="1"/>
          <p:nvPr>
            <p:ph type="body" sz="quarter" idx="22" hasCustomPrompt="1"/>
          </p:nvPr>
        </p:nvSpPr>
        <p:spPr>
          <a:xfrm>
            <a:off x="644101" y="1809140"/>
            <a:ext cx="11716599" cy="339722"/>
          </a:xfrm>
          <a:prstGeom prst="rect">
            <a:avLst/>
          </a:prstGeom>
        </p:spPr>
        <p:txBody>
          <a:bodyPr lIns="24383" tIns="24383" rIns="24383" bIns="24383"/>
          <a:lstStyle>
            <a:lvl1pPr defTabSz="487228">
              <a:defRPr sz="1992">
                <a:solidFill>
                  <a:srgbClr val="000000"/>
                </a:solidFill>
              </a:defRPr>
            </a:lvl1pPr>
          </a:lstStyle>
          <a:p>
            <a:pPr/>
            <a:r>
              <a:t>Author and Date</a:t>
            </a:r>
          </a:p>
        </p:txBody>
      </p:sp>
      <p:sp>
        <p:nvSpPr>
          <p:cNvPr id="24" name="Body Level One…"/>
          <p:cNvSpPr txBox="1"/>
          <p:nvPr>
            <p:ph type="body" sz="quarter" idx="1" hasCustomPrompt="1"/>
          </p:nvPr>
        </p:nvSpPr>
        <p:spPr>
          <a:xfrm>
            <a:off x="643466" y="7411152"/>
            <a:ext cx="11717868" cy="59570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 A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136959463_1989x1321.jpeg"/>
          <p:cNvSpPr/>
          <p:nvPr>
            <p:ph type="pic" idx="21"/>
          </p:nvPr>
        </p:nvSpPr>
        <p:spPr>
          <a:xfrm>
            <a:off x="4920839" y="1896533"/>
            <a:ext cx="8981416" cy="59650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3" name="Slide Title"/>
          <p:cNvSpPr txBox="1"/>
          <p:nvPr>
            <p:ph type="title" hasCustomPrompt="1"/>
          </p:nvPr>
        </p:nvSpPr>
        <p:spPr>
          <a:xfrm>
            <a:off x="643466" y="1896533"/>
            <a:ext cx="5215468" cy="3137213"/>
          </a:xfrm>
          <a:prstGeom prst="rect">
            <a:avLst/>
          </a:prstGeom>
        </p:spPr>
        <p:txBody>
          <a:bodyPr/>
          <a:lstStyle>
            <a:lvl1pPr>
              <a:defRPr spc="-119" sz="6000">
                <a:solidFill>
                  <a:schemeClr val="accent1">
                    <a:hueOff val="114395"/>
                    <a:lumOff val="-24975"/>
                  </a:schemeClr>
                </a:solidFill>
              </a:defRPr>
            </a:lvl1pPr>
          </a:lstStyle>
          <a:p>
            <a:pPr/>
            <a:r>
              <a:t>Slide Title</a:t>
            </a:r>
          </a:p>
        </p:txBody>
      </p:sp>
      <p:sp>
        <p:nvSpPr>
          <p:cNvPr id="34" name="Body Level One…"/>
          <p:cNvSpPr txBox="1"/>
          <p:nvPr>
            <p:ph type="body" sz="quarter" idx="1" hasCustomPrompt="1"/>
          </p:nvPr>
        </p:nvSpPr>
        <p:spPr>
          <a:xfrm>
            <a:off x="643466" y="4984841"/>
            <a:ext cx="5215468" cy="287222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Slide Number"/>
          <p:cNvSpPr txBox="1"/>
          <p:nvPr>
            <p:ph type="sldNum" sz="quarter" idx="2"/>
          </p:nvPr>
        </p:nvSpPr>
        <p:spPr>
          <a:xfrm>
            <a:off x="6380889" y="8170057"/>
            <a:ext cx="236357" cy="22772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bg>
      <p:bgPr>
        <a:solidFill>
          <a:schemeClr val="accent1">
            <a:hueOff val="114395"/>
            <a:lumOff val="-24975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/>
          <p:nvPr>
            <p:ph type="title" hasCustomPrompt="1"/>
          </p:nvPr>
        </p:nvSpPr>
        <p:spPr>
          <a:xfrm>
            <a:off x="643466" y="1727199"/>
            <a:ext cx="11717868" cy="764355"/>
          </a:xfrm>
          <a:prstGeom prst="rect">
            <a:avLst/>
          </a:prstGeom>
        </p:spPr>
        <p:txBody>
          <a:bodyPr anchor="t"/>
          <a:lstStyle>
            <a:lvl1pPr>
              <a:defRPr spc="-119" sz="6000">
                <a:solidFill>
                  <a:schemeClr val="accent1">
                    <a:hueOff val="114395"/>
                    <a:lumOff val="-24975"/>
                  </a:schemeClr>
                </a:solidFill>
              </a:defRPr>
            </a:lvl1pPr>
          </a:lstStyle>
          <a:p>
            <a:pPr/>
            <a:r>
              <a:t>Slide Title</a:t>
            </a:r>
          </a:p>
        </p:txBody>
      </p:sp>
      <p:sp>
        <p:nvSpPr>
          <p:cNvPr id="43" name="Slide Subtitle"/>
          <p:cNvSpPr txBox="1"/>
          <p:nvPr>
            <p:ph type="body" sz="quarter" idx="21" hasCustomPrompt="1"/>
          </p:nvPr>
        </p:nvSpPr>
        <p:spPr>
          <a:xfrm>
            <a:off x="643466" y="2417046"/>
            <a:ext cx="11717868" cy="498550"/>
          </a:xfrm>
          <a:prstGeom prst="rect">
            <a:avLst/>
          </a:prstGeom>
        </p:spPr>
        <p:txBody>
          <a:bodyPr lIns="24383" tIns="24383" rIns="24383" bIns="24383"/>
          <a:lstStyle>
            <a:lvl1pPr defTabSz="457877">
              <a:defRPr sz="2964">
                <a:solidFill>
                  <a:srgbClr val="000000"/>
                </a:solidFill>
              </a:defRPr>
            </a:lvl1pPr>
          </a:lstStyle>
          <a:p>
            <a:pPr/>
            <a:r>
              <a:t>Slide Subtitle</a:t>
            </a:r>
          </a:p>
        </p:txBody>
      </p:sp>
      <p:sp>
        <p:nvSpPr>
          <p:cNvPr id="44" name="Body Level One…"/>
          <p:cNvSpPr txBox="1"/>
          <p:nvPr>
            <p:ph type="body" idx="1" hasCustomPrompt="1"/>
          </p:nvPr>
        </p:nvSpPr>
        <p:spPr>
          <a:xfrm>
            <a:off x="643466" y="3485069"/>
            <a:ext cx="11717868" cy="4403207"/>
          </a:xfrm>
          <a:prstGeom prst="rect">
            <a:avLst/>
          </a:prstGeom>
        </p:spPr>
        <p:txBody>
          <a:bodyPr/>
          <a:lstStyle>
            <a:lvl1pPr marL="431800" indent="-431800" defTabSz="1733930">
              <a:lnSpc>
                <a:spcPct val="90000"/>
              </a:lnSpc>
              <a:spcBef>
                <a:spcPts val="3200"/>
              </a:spcBef>
              <a:buSzPct val="123000"/>
              <a:buChar char="•"/>
              <a:defRPr b="0" sz="3400">
                <a:solidFill>
                  <a:srgbClr val="000000"/>
                </a:solidFill>
              </a:defRPr>
            </a:lvl1pPr>
            <a:lvl2pPr marL="1041400" indent="-431800" defTabSz="1733930">
              <a:lnSpc>
                <a:spcPct val="90000"/>
              </a:lnSpc>
              <a:spcBef>
                <a:spcPts val="3200"/>
              </a:spcBef>
              <a:buSzPct val="123000"/>
              <a:buChar char="•"/>
              <a:defRPr b="0" sz="3400">
                <a:solidFill>
                  <a:srgbClr val="000000"/>
                </a:solidFill>
              </a:defRPr>
            </a:lvl2pPr>
            <a:lvl3pPr marL="1651000" indent="-431800" defTabSz="1733930">
              <a:lnSpc>
                <a:spcPct val="90000"/>
              </a:lnSpc>
              <a:spcBef>
                <a:spcPts val="3200"/>
              </a:spcBef>
              <a:buSzPct val="123000"/>
              <a:buChar char="•"/>
              <a:defRPr b="0" sz="3400">
                <a:solidFill>
                  <a:srgbClr val="000000"/>
                </a:solidFill>
              </a:defRPr>
            </a:lvl3pPr>
            <a:lvl4pPr marL="2260600" indent="-431800" defTabSz="1733930">
              <a:lnSpc>
                <a:spcPct val="90000"/>
              </a:lnSpc>
              <a:spcBef>
                <a:spcPts val="3200"/>
              </a:spcBef>
              <a:buSzPct val="123000"/>
              <a:buChar char="•"/>
              <a:defRPr b="0" sz="3400">
                <a:solidFill>
                  <a:srgbClr val="000000"/>
                </a:solidFill>
              </a:defRPr>
            </a:lvl4pPr>
            <a:lvl5pPr marL="2870200" indent="-431800" defTabSz="1733930">
              <a:lnSpc>
                <a:spcPct val="90000"/>
              </a:lnSpc>
              <a:spcBef>
                <a:spcPts val="3200"/>
              </a:spcBef>
              <a:buSzPct val="123000"/>
              <a:buChar char="•"/>
              <a:defRPr b="0" sz="3400">
                <a:solidFill>
                  <a:srgbClr val="000000"/>
                </a:solidFill>
              </a:defRPr>
            </a:lvl5pPr>
          </a:lstStyle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/>
          <p:nvPr>
            <p:ph type="body" idx="1" hasCustomPrompt="1"/>
          </p:nvPr>
        </p:nvSpPr>
        <p:spPr>
          <a:xfrm>
            <a:off x="643466" y="3485069"/>
            <a:ext cx="11717868" cy="4403207"/>
          </a:xfrm>
          <a:prstGeom prst="rect">
            <a:avLst/>
          </a:prstGeom>
        </p:spPr>
        <p:txBody>
          <a:bodyPr numCol="2" spcCol="585893"/>
          <a:lstStyle>
            <a:lvl1pPr marL="431800" indent="-431800" defTabSz="1733930">
              <a:lnSpc>
                <a:spcPct val="90000"/>
              </a:lnSpc>
              <a:spcBef>
                <a:spcPts val="3200"/>
              </a:spcBef>
              <a:buSzPct val="123000"/>
              <a:buChar char="•"/>
              <a:defRPr b="0" sz="3400">
                <a:solidFill>
                  <a:srgbClr val="000000"/>
                </a:solidFill>
              </a:defRPr>
            </a:lvl1pPr>
            <a:lvl2pPr marL="1041400" indent="-431800" defTabSz="1733930">
              <a:lnSpc>
                <a:spcPct val="90000"/>
              </a:lnSpc>
              <a:spcBef>
                <a:spcPts val="3200"/>
              </a:spcBef>
              <a:buSzPct val="123000"/>
              <a:buChar char="•"/>
              <a:defRPr b="0" sz="3400">
                <a:solidFill>
                  <a:srgbClr val="000000"/>
                </a:solidFill>
              </a:defRPr>
            </a:lvl2pPr>
            <a:lvl3pPr marL="1651000" indent="-431800" defTabSz="1733930">
              <a:lnSpc>
                <a:spcPct val="90000"/>
              </a:lnSpc>
              <a:spcBef>
                <a:spcPts val="3200"/>
              </a:spcBef>
              <a:buSzPct val="123000"/>
              <a:buChar char="•"/>
              <a:defRPr b="0" sz="3400">
                <a:solidFill>
                  <a:srgbClr val="000000"/>
                </a:solidFill>
              </a:defRPr>
            </a:lvl3pPr>
            <a:lvl4pPr marL="2260600" indent="-431800" defTabSz="1733930">
              <a:lnSpc>
                <a:spcPct val="90000"/>
              </a:lnSpc>
              <a:spcBef>
                <a:spcPts val="3200"/>
              </a:spcBef>
              <a:buSzPct val="123000"/>
              <a:buChar char="•"/>
              <a:defRPr b="0" sz="3400">
                <a:solidFill>
                  <a:srgbClr val="000000"/>
                </a:solidFill>
              </a:defRPr>
            </a:lvl4pPr>
            <a:lvl5pPr marL="2870200" indent="-431800" defTabSz="1733930">
              <a:lnSpc>
                <a:spcPct val="90000"/>
              </a:lnSpc>
              <a:spcBef>
                <a:spcPts val="3200"/>
              </a:spcBef>
              <a:buSzPct val="123000"/>
              <a:buChar char="•"/>
              <a:defRPr b="0" sz="3400">
                <a:solidFill>
                  <a:srgbClr val="000000"/>
                </a:solidFill>
              </a:defRPr>
            </a:lvl5pPr>
          </a:lstStyle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Subtitle"/>
          <p:cNvSpPr txBox="1"/>
          <p:nvPr>
            <p:ph type="body" sz="quarter" idx="21" hasCustomPrompt="1"/>
          </p:nvPr>
        </p:nvSpPr>
        <p:spPr>
          <a:xfrm>
            <a:off x="643466" y="2418079"/>
            <a:ext cx="5215468" cy="498550"/>
          </a:xfrm>
          <a:prstGeom prst="rect">
            <a:avLst/>
          </a:prstGeom>
        </p:spPr>
        <p:txBody>
          <a:bodyPr lIns="24383" tIns="24383" rIns="24383" bIns="24383"/>
          <a:lstStyle>
            <a:lvl1pPr defTabSz="457877">
              <a:defRPr sz="2964">
                <a:solidFill>
                  <a:srgbClr val="000000"/>
                </a:solidFill>
              </a:defRPr>
            </a:lvl1pPr>
          </a:lstStyle>
          <a:p>
            <a:pPr/>
            <a:r>
              <a:t>Slide Subtitle</a:t>
            </a:r>
          </a:p>
        </p:txBody>
      </p:sp>
      <p:sp>
        <p:nvSpPr>
          <p:cNvPr id="61" name="Body Level One…"/>
          <p:cNvSpPr txBox="1"/>
          <p:nvPr>
            <p:ph type="body" sz="quarter" idx="1" hasCustomPrompt="1"/>
          </p:nvPr>
        </p:nvSpPr>
        <p:spPr>
          <a:xfrm>
            <a:off x="643466" y="3485069"/>
            <a:ext cx="5215468" cy="4403536"/>
          </a:xfrm>
          <a:prstGeom prst="rect">
            <a:avLst/>
          </a:prstGeom>
        </p:spPr>
        <p:txBody>
          <a:bodyPr/>
          <a:lstStyle>
            <a:lvl1pPr marL="431800" indent="-431800" defTabSz="1733930">
              <a:lnSpc>
                <a:spcPct val="90000"/>
              </a:lnSpc>
              <a:spcBef>
                <a:spcPts val="3200"/>
              </a:spcBef>
              <a:buSzPct val="123000"/>
              <a:buChar char="•"/>
              <a:defRPr b="0" sz="3400">
                <a:solidFill>
                  <a:srgbClr val="000000"/>
                </a:solidFill>
              </a:defRPr>
            </a:lvl1pPr>
            <a:lvl2pPr marL="1041400" indent="-431800" defTabSz="1733930">
              <a:lnSpc>
                <a:spcPct val="90000"/>
              </a:lnSpc>
              <a:spcBef>
                <a:spcPts val="3200"/>
              </a:spcBef>
              <a:buSzPct val="123000"/>
              <a:buChar char="•"/>
              <a:defRPr b="0" sz="3400">
                <a:solidFill>
                  <a:srgbClr val="000000"/>
                </a:solidFill>
              </a:defRPr>
            </a:lvl2pPr>
            <a:lvl3pPr marL="1651000" indent="-431800" defTabSz="1733930">
              <a:lnSpc>
                <a:spcPct val="90000"/>
              </a:lnSpc>
              <a:spcBef>
                <a:spcPts val="3200"/>
              </a:spcBef>
              <a:buSzPct val="123000"/>
              <a:buChar char="•"/>
              <a:defRPr b="0" sz="3400">
                <a:solidFill>
                  <a:srgbClr val="000000"/>
                </a:solidFill>
              </a:defRPr>
            </a:lvl3pPr>
            <a:lvl4pPr marL="2260600" indent="-431800" defTabSz="1733930">
              <a:lnSpc>
                <a:spcPct val="90000"/>
              </a:lnSpc>
              <a:spcBef>
                <a:spcPts val="3200"/>
              </a:spcBef>
              <a:buSzPct val="123000"/>
              <a:buChar char="•"/>
              <a:defRPr b="0" sz="3400">
                <a:solidFill>
                  <a:srgbClr val="000000"/>
                </a:solidFill>
              </a:defRPr>
            </a:lvl4pPr>
            <a:lvl5pPr marL="2870200" indent="-431800" defTabSz="1733930">
              <a:lnSpc>
                <a:spcPct val="90000"/>
              </a:lnSpc>
              <a:spcBef>
                <a:spcPts val="3200"/>
              </a:spcBef>
              <a:buSzPct val="123000"/>
              <a:buChar char="•"/>
              <a:defRPr b="0" sz="3400">
                <a:solidFill>
                  <a:srgbClr val="000000"/>
                </a:solidFill>
              </a:defRPr>
            </a:lvl5pPr>
          </a:lstStyle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2" name="617931575_1991x1322.jpeg"/>
          <p:cNvSpPr/>
          <p:nvPr>
            <p:ph type="pic" idx="22"/>
          </p:nvPr>
        </p:nvSpPr>
        <p:spPr>
          <a:xfrm>
            <a:off x="4497493" y="1893252"/>
            <a:ext cx="8986673" cy="596704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3" name="Slide Title"/>
          <p:cNvSpPr txBox="1"/>
          <p:nvPr>
            <p:ph type="title" hasCustomPrompt="1"/>
          </p:nvPr>
        </p:nvSpPr>
        <p:spPr>
          <a:xfrm>
            <a:off x="643466" y="1727199"/>
            <a:ext cx="5215468" cy="765388"/>
          </a:xfrm>
          <a:prstGeom prst="rect">
            <a:avLst/>
          </a:prstGeom>
        </p:spPr>
        <p:txBody>
          <a:bodyPr anchor="t"/>
          <a:lstStyle>
            <a:lvl1pPr>
              <a:defRPr spc="-119" sz="6000">
                <a:solidFill>
                  <a:schemeClr val="accent1">
                    <a:hueOff val="114395"/>
                    <a:lumOff val="-24975"/>
                  </a:schemeClr>
                </a:solidFill>
              </a:defRPr>
            </a:lvl1pPr>
          </a:lstStyle>
          <a:p>
            <a:pPr/>
            <a:r>
              <a:t>Slide Title</a:t>
            </a:r>
          </a:p>
        </p:txBody>
      </p:sp>
      <p:sp>
        <p:nvSpPr>
          <p:cNvPr id="6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/>
          <p:nvPr>
            <p:ph type="title" hasCustomPrompt="1"/>
          </p:nvPr>
        </p:nvSpPr>
        <p:spPr>
          <a:xfrm>
            <a:off x="643464" y="3637279"/>
            <a:ext cx="11717870" cy="2479042"/>
          </a:xfrm>
          <a:prstGeom prst="rect">
            <a:avLst/>
          </a:prstGeom>
        </p:spPr>
        <p:txBody>
          <a:bodyPr anchor="ctr"/>
          <a:lstStyle>
            <a:lvl1pPr>
              <a:defRPr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Section Title</a:t>
            </a:r>
          </a:p>
        </p:txBody>
      </p:sp>
      <p:sp>
        <p:nvSpPr>
          <p:cNvPr id="72" name="Slide Number"/>
          <p:cNvSpPr txBox="1"/>
          <p:nvPr>
            <p:ph type="sldNum" sz="quarter" idx="2"/>
          </p:nvPr>
        </p:nvSpPr>
        <p:spPr>
          <a:xfrm>
            <a:off x="6380889" y="8170057"/>
            <a:ext cx="236357" cy="22772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/>
          <p:nvPr>
            <p:ph type="title" hasCustomPrompt="1"/>
          </p:nvPr>
        </p:nvSpPr>
        <p:spPr>
          <a:xfrm>
            <a:off x="643466" y="1727199"/>
            <a:ext cx="11717868" cy="765307"/>
          </a:xfrm>
          <a:prstGeom prst="rect">
            <a:avLst/>
          </a:prstGeom>
        </p:spPr>
        <p:txBody>
          <a:bodyPr anchor="t"/>
          <a:lstStyle>
            <a:lvl1pPr>
              <a:defRPr spc="-119" sz="6000">
                <a:solidFill>
                  <a:schemeClr val="accent1">
                    <a:hueOff val="114395"/>
                    <a:lumOff val="-24975"/>
                  </a:schemeClr>
                </a:solidFill>
              </a:defRPr>
            </a:lvl1pPr>
          </a:lstStyle>
          <a:p>
            <a:pPr/>
            <a:r>
              <a:t>Slide Title</a:t>
            </a:r>
          </a:p>
        </p:txBody>
      </p:sp>
      <p:sp>
        <p:nvSpPr>
          <p:cNvPr id="80" name="Slide Subtitle"/>
          <p:cNvSpPr txBox="1"/>
          <p:nvPr>
            <p:ph type="body" sz="quarter" idx="21" hasCustomPrompt="1"/>
          </p:nvPr>
        </p:nvSpPr>
        <p:spPr>
          <a:xfrm>
            <a:off x="643466" y="2418079"/>
            <a:ext cx="11717868" cy="498550"/>
          </a:xfrm>
          <a:prstGeom prst="rect">
            <a:avLst/>
          </a:prstGeom>
        </p:spPr>
        <p:txBody>
          <a:bodyPr lIns="24383" tIns="24383" rIns="24383" bIns="24383"/>
          <a:lstStyle>
            <a:lvl1pPr defTabSz="457877">
              <a:defRPr sz="2964">
                <a:solidFill>
                  <a:srgbClr val="000000"/>
                </a:solidFill>
              </a:defRPr>
            </a:lvl1pPr>
          </a:lstStyle>
          <a:p>
            <a:pPr/>
            <a:r>
              <a:t>Slide Subtitle</a:t>
            </a:r>
          </a:p>
        </p:txBody>
      </p:sp>
      <p:sp>
        <p:nvSpPr>
          <p:cNvPr id="8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genda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/>
          <p:nvPr>
            <p:ph type="title" hasCustomPrompt="1"/>
          </p:nvPr>
        </p:nvSpPr>
        <p:spPr>
          <a:xfrm>
            <a:off x="643466" y="1727199"/>
            <a:ext cx="11717868" cy="765388"/>
          </a:xfrm>
          <a:prstGeom prst="rect">
            <a:avLst/>
          </a:prstGeom>
        </p:spPr>
        <p:txBody>
          <a:bodyPr anchor="t"/>
          <a:lstStyle>
            <a:lvl1pPr>
              <a:defRPr spc="-119" sz="6000">
                <a:solidFill>
                  <a:schemeClr val="accent1">
                    <a:hueOff val="114395"/>
                    <a:lumOff val="-24975"/>
                  </a:schemeClr>
                </a:solidFill>
              </a:defRPr>
            </a:lvl1pPr>
          </a:lstStyle>
          <a:p>
            <a:pPr/>
            <a:r>
              <a:t>Agenda Title</a:t>
            </a:r>
          </a:p>
        </p:txBody>
      </p:sp>
      <p:sp>
        <p:nvSpPr>
          <p:cNvPr id="89" name="Agenda Subtitle"/>
          <p:cNvSpPr txBox="1"/>
          <p:nvPr>
            <p:ph type="body" sz="quarter" idx="21" hasCustomPrompt="1"/>
          </p:nvPr>
        </p:nvSpPr>
        <p:spPr>
          <a:xfrm>
            <a:off x="643466" y="2418079"/>
            <a:ext cx="11717868" cy="498550"/>
          </a:xfrm>
          <a:prstGeom prst="rect">
            <a:avLst/>
          </a:prstGeom>
        </p:spPr>
        <p:txBody>
          <a:bodyPr lIns="24383" tIns="24383" rIns="24383" bIns="24383"/>
          <a:lstStyle>
            <a:lvl1pPr defTabSz="457877">
              <a:defRPr sz="2964">
                <a:solidFill>
                  <a:srgbClr val="000000"/>
                </a:solidFill>
              </a:defRPr>
            </a:lvl1pPr>
          </a:lstStyle>
          <a:p>
            <a:pPr/>
            <a:r>
              <a:t>Agenda Subtitle</a:t>
            </a:r>
          </a:p>
        </p:txBody>
      </p:sp>
      <p:sp>
        <p:nvSpPr>
          <p:cNvPr id="90" name="Body Level One…"/>
          <p:cNvSpPr txBox="1"/>
          <p:nvPr>
            <p:ph type="body" idx="1" hasCustomPrompt="1"/>
          </p:nvPr>
        </p:nvSpPr>
        <p:spPr>
          <a:xfrm>
            <a:off x="643466" y="3485069"/>
            <a:ext cx="11717868" cy="4403207"/>
          </a:xfrm>
          <a:prstGeom prst="rect">
            <a:avLst/>
          </a:prstGeom>
        </p:spPr>
        <p:txBody>
          <a:bodyPr/>
          <a:lstStyle>
            <a:lvl1pPr>
              <a:spcBef>
                <a:spcPts val="1200"/>
              </a:spcBef>
              <a:defRPr b="0" spc="-38">
                <a:solidFill>
                  <a:srgbClr val="000000"/>
                </a:solidFill>
              </a:defRPr>
            </a:lvl1pPr>
            <a:lvl2pPr>
              <a:spcBef>
                <a:spcPts val="1200"/>
              </a:spcBef>
              <a:defRPr b="0" spc="-38">
                <a:solidFill>
                  <a:srgbClr val="000000"/>
                </a:solidFill>
              </a:defRPr>
            </a:lvl2pPr>
            <a:lvl3pPr>
              <a:spcBef>
                <a:spcPts val="1200"/>
              </a:spcBef>
              <a:defRPr b="0" spc="-38">
                <a:solidFill>
                  <a:srgbClr val="000000"/>
                </a:solidFill>
              </a:defRPr>
            </a:lvl3pPr>
            <a:lvl4pPr>
              <a:spcBef>
                <a:spcPts val="1200"/>
              </a:spcBef>
              <a:defRPr b="0" spc="-38">
                <a:solidFill>
                  <a:srgbClr val="000000"/>
                </a:solidFill>
              </a:defRPr>
            </a:lvl4pPr>
            <a:lvl5pPr>
              <a:spcBef>
                <a:spcPts val="1200"/>
              </a:spcBef>
              <a:defRPr b="0" spc="-38">
                <a:solidFill>
                  <a:srgbClr val="000000"/>
                </a:solidFill>
              </a:defRPr>
            </a:lvl5pPr>
          </a:lstStyle>
          <a:p>
            <a:pPr/>
            <a:r>
              <a:t>Agenda Topics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00346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esentation Title"/>
          <p:cNvSpPr txBox="1"/>
          <p:nvPr>
            <p:ph type="title" hasCustomPrompt="1"/>
          </p:nvPr>
        </p:nvSpPr>
        <p:spPr>
          <a:xfrm>
            <a:off x="643464" y="2592528"/>
            <a:ext cx="11717870" cy="247904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7093" tIns="27093" rIns="27093" bIns="27093" anchor="b">
            <a:normAutofit fontScale="100000" lnSpcReduction="0"/>
          </a:bodyPr>
          <a:lstStyle/>
          <a:p>
            <a:pPr/>
            <a:r>
              <a:t>Presentation Title</a:t>
            </a:r>
          </a:p>
        </p:txBody>
      </p:sp>
      <p:sp>
        <p:nvSpPr>
          <p:cNvPr id="3" name="Body Level One…"/>
          <p:cNvSpPr txBox="1"/>
          <p:nvPr>
            <p:ph type="body" idx="1" hasCustomPrompt="1"/>
          </p:nvPr>
        </p:nvSpPr>
        <p:spPr>
          <a:xfrm>
            <a:off x="640715" y="5064795"/>
            <a:ext cx="11717868" cy="10160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7093" tIns="27093" rIns="27093" bIns="27093">
            <a:normAutofit fontScale="100000" lnSpcReduction="0"/>
          </a:bodyPr>
          <a:lstStyle/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80889" y="8167799"/>
            <a:ext cx="236357" cy="227721"/>
          </a:xfrm>
          <a:prstGeom prst="rect">
            <a:avLst/>
          </a:prstGeom>
          <a:ln w="3175">
            <a:miter lim="400000"/>
          </a:ln>
        </p:spPr>
        <p:txBody>
          <a:bodyPr wrap="none" lIns="27093" tIns="27093" rIns="27093" bIns="27093" anchor="b">
            <a:spAutoFit/>
          </a:bodyPr>
          <a:lstStyle>
            <a:lvl1pPr defTabSz="415431">
              <a:defRPr sz="1200"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l" defTabSz="173393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64" strike="noStrike" sz="8200" u="none">
          <a:solidFill>
            <a:schemeClr val="accent4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173393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64" strike="noStrike" sz="8200" u="none">
          <a:solidFill>
            <a:schemeClr val="accent4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173393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64" strike="noStrike" sz="8200" u="none">
          <a:solidFill>
            <a:schemeClr val="accent4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173393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64" strike="noStrike" sz="8200" u="none">
          <a:solidFill>
            <a:schemeClr val="accent4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173393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64" strike="noStrike" sz="8200" u="none">
          <a:solidFill>
            <a:schemeClr val="accent4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173393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64" strike="noStrike" sz="8200" u="none">
          <a:solidFill>
            <a:schemeClr val="accent4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173393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64" strike="noStrike" sz="8200" u="none">
          <a:solidFill>
            <a:schemeClr val="accent4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173393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64" strike="noStrike" sz="8200" u="none">
          <a:solidFill>
            <a:schemeClr val="accent4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173393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64" strike="noStrike" sz="8200" u="none">
          <a:solidFill>
            <a:schemeClr val="accent4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0" marR="0" indent="0" algn="l" defTabSz="5870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800" u="none">
          <a:solidFill>
            <a:schemeClr val="accent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5870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800" u="none">
          <a:solidFill>
            <a:schemeClr val="accent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5870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800" u="none">
          <a:solidFill>
            <a:schemeClr val="accent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5870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800" u="none">
          <a:solidFill>
            <a:schemeClr val="accent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5870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800" u="none">
          <a:solidFill>
            <a:schemeClr val="accent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5870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800" u="none">
          <a:solidFill>
            <a:schemeClr val="accent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5870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800" u="none">
          <a:solidFill>
            <a:schemeClr val="accent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5870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800" u="none">
          <a:solidFill>
            <a:schemeClr val="accent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5870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800" u="none">
          <a:solidFill>
            <a:schemeClr val="accent1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4154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4154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4154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4154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4154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4154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4154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4154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4154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e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Arthur Yin 2/12/2023"/>
          <p:cNvSpPr txBox="1"/>
          <p:nvPr>
            <p:ph type="body" idx="21"/>
          </p:nvPr>
        </p:nvSpPr>
        <p:spPr>
          <a:xfrm>
            <a:off x="821058" y="4729230"/>
            <a:ext cx="11717870" cy="33972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pPr/>
            <a:r>
              <a:t>Arthur Yin 2/12/2023</a:t>
            </a:r>
          </a:p>
        </p:txBody>
      </p:sp>
      <p:sp>
        <p:nvSpPr>
          <p:cNvPr id="152" name="“小子，你的罪赦了”"/>
          <p:cNvSpPr txBox="1"/>
          <p:nvPr>
            <p:ph type="ctrTitle"/>
          </p:nvPr>
        </p:nvSpPr>
        <p:spPr>
          <a:xfrm>
            <a:off x="643465" y="628783"/>
            <a:ext cx="11717870" cy="2479041"/>
          </a:xfrm>
          <a:prstGeom prst="rect">
            <a:avLst/>
          </a:prstGeom>
        </p:spPr>
        <p:txBody>
          <a:bodyPr/>
          <a:lstStyle/>
          <a:p>
            <a:pPr/>
            <a:r>
              <a:t>“小子，你的罪赦了”</a:t>
            </a:r>
          </a:p>
        </p:txBody>
      </p:sp>
      <p:sp>
        <p:nvSpPr>
          <p:cNvPr id="153" name="马可福音 2:1-12"/>
          <p:cNvSpPr txBox="1"/>
          <p:nvPr>
            <p:ph type="subTitle" sz="quarter" idx="1"/>
          </p:nvPr>
        </p:nvSpPr>
        <p:spPr>
          <a:xfrm>
            <a:off x="643466" y="3662120"/>
            <a:ext cx="11717868" cy="10160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4">
                    <a:hueOff val="-1247790"/>
                    <a:lumOff val="-12326"/>
                  </a:schemeClr>
                </a:solidFill>
              </a:defRPr>
            </a:lvl1pPr>
          </a:lstStyle>
          <a:p>
            <a:pPr/>
            <a:r>
              <a:t>马可福音 2:1-12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ection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84" name="IMG_2182 (2).JPG" descr="IMG_2182 (2)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3175">
            <a:miter lim="400000"/>
          </a:ln>
        </p:spPr>
      </p:pic>
      <p:sp>
        <p:nvSpPr>
          <p:cNvPr id="185" name="从施洗约翰的时候到如今，天国是努力进入的，努力的人就得着了。”马太福音 11:12"/>
          <p:cNvSpPr txBox="1"/>
          <p:nvPr/>
        </p:nvSpPr>
        <p:spPr>
          <a:xfrm>
            <a:off x="1729269" y="7991780"/>
            <a:ext cx="10921356" cy="1730588"/>
          </a:xfrm>
          <a:prstGeom prst="rect">
            <a:avLst/>
          </a:prstGeom>
          <a:solidFill>
            <a:srgbClr val="000000"/>
          </a:solidFill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7093" tIns="27093" rIns="27093" bIns="27093" anchor="ctr">
            <a:spAutoFit/>
          </a:bodyPr>
          <a:lstStyle>
            <a:lvl1pPr defTabSz="587022">
              <a:defRPr sz="4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从施洗约翰的时候到如今，天国是努力进入的，努力的人就得着了。”马太福音 11:12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二，得医治的要素"/>
          <p:cNvSpPr txBox="1"/>
          <p:nvPr>
            <p:ph type="ctrTitle"/>
          </p:nvPr>
        </p:nvSpPr>
        <p:spPr>
          <a:xfrm>
            <a:off x="643465" y="390657"/>
            <a:ext cx="11717870" cy="2069953"/>
          </a:xfrm>
          <a:prstGeom prst="rect">
            <a:avLst/>
          </a:prstGeom>
        </p:spPr>
        <p:txBody>
          <a:bodyPr anchor="ctr"/>
          <a:lstStyle>
            <a:lvl1pPr>
              <a:defRPr spc="-100" sz="5000">
                <a:solidFill>
                  <a:schemeClr val="accent4">
                    <a:hueOff val="348544"/>
                    <a:lumOff val="7139"/>
                  </a:schemeClr>
                </a:solidFill>
              </a:defRPr>
            </a:lvl1pPr>
          </a:lstStyle>
          <a:p>
            <a:pPr/>
            <a:r>
              <a:t>二，得医治的要素</a:t>
            </a:r>
          </a:p>
        </p:txBody>
      </p:sp>
      <p:sp>
        <p:nvSpPr>
          <p:cNvPr id="188" name="B，信靠顺服"/>
          <p:cNvSpPr txBox="1"/>
          <p:nvPr>
            <p:ph type="subTitle" sz="quarter" idx="1"/>
          </p:nvPr>
        </p:nvSpPr>
        <p:spPr>
          <a:xfrm>
            <a:off x="645885" y="2278052"/>
            <a:ext cx="11164981" cy="1010625"/>
          </a:xfrm>
          <a:prstGeom prst="rect">
            <a:avLst/>
          </a:prstGeom>
        </p:spPr>
        <p:txBody>
          <a:bodyPr/>
          <a:lstStyle>
            <a:lvl1pPr>
              <a:defRPr sz="4500">
                <a:solidFill>
                  <a:schemeClr val="accent4">
                    <a:hueOff val="-1247790"/>
                    <a:lumOff val="-12326"/>
                  </a:schemeClr>
                </a:solidFill>
              </a:defRPr>
            </a:lvl1pPr>
          </a:lstStyle>
          <a:p>
            <a:pPr>
              <a:defRPr>
                <a:solidFill>
                  <a:schemeClr val="accent4"/>
                </a:solidFill>
              </a:defRPr>
            </a:pPr>
            <a:r>
              <a:rPr>
                <a:solidFill>
                  <a:schemeClr val="accent4">
                    <a:hueOff val="-1247790"/>
                    <a:lumOff val="-12326"/>
                  </a:schemeClr>
                </a:solidFill>
              </a:rPr>
              <a:t> B，信靠顺服</a:t>
            </a:r>
          </a:p>
        </p:txBody>
      </p:sp>
      <p:sp>
        <p:nvSpPr>
          <p:cNvPr id="189" name="信心…"/>
          <p:cNvSpPr txBox="1"/>
          <p:nvPr/>
        </p:nvSpPr>
        <p:spPr>
          <a:xfrm>
            <a:off x="919909" y="3508457"/>
            <a:ext cx="11164982" cy="612345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7093" tIns="27093" rIns="27093" bIns="27093">
            <a:normAutofit fontScale="100000" lnSpcReduction="0"/>
          </a:bodyPr>
          <a:lstStyle/>
          <a:p>
            <a:pPr marL="431800" indent="-431800" algn="l">
              <a:lnSpc>
                <a:spcPct val="90000"/>
              </a:lnSpc>
              <a:spcBef>
                <a:spcPts val="3200"/>
              </a:spcBef>
              <a:buSzPct val="123000"/>
              <a:buChar char="•"/>
              <a:defRPr sz="3600">
                <a:solidFill>
                  <a:schemeClr val="accent4"/>
                </a:solidFill>
              </a:defRPr>
            </a:pPr>
            <a:r>
              <a:t>信心</a:t>
            </a:r>
          </a:p>
          <a:p>
            <a:pPr marL="431800" indent="-431800" algn="l">
              <a:lnSpc>
                <a:spcPct val="90000"/>
              </a:lnSpc>
              <a:spcBef>
                <a:spcPts val="3200"/>
              </a:spcBef>
              <a:buSzPct val="123000"/>
              <a:buChar char="•"/>
              <a:defRPr sz="3600">
                <a:solidFill>
                  <a:schemeClr val="accent4"/>
                </a:solidFill>
              </a:defRPr>
            </a:pPr>
            <a:r>
              <a:t>行为</a:t>
            </a:r>
          </a:p>
          <a:p>
            <a:pPr marL="431800" indent="-431800" algn="l">
              <a:lnSpc>
                <a:spcPct val="90000"/>
              </a:lnSpc>
              <a:spcBef>
                <a:spcPts val="3200"/>
              </a:spcBef>
              <a:buSzPct val="123000"/>
              <a:buChar char="•"/>
              <a:defRPr sz="3600">
                <a:solidFill>
                  <a:schemeClr val="accent4"/>
                </a:solidFill>
              </a:defRPr>
            </a:pPr>
            <a:r>
              <a:t>顺服</a:t>
            </a:r>
          </a:p>
          <a:p>
            <a:pPr marL="431800" indent="-431800" algn="l">
              <a:lnSpc>
                <a:spcPct val="90000"/>
              </a:lnSpc>
              <a:spcBef>
                <a:spcPts val="3200"/>
              </a:spcBef>
              <a:buSzPct val="123000"/>
              <a:buChar char="•"/>
              <a:defRPr sz="3600">
                <a:solidFill>
                  <a:schemeClr val="accent4"/>
                </a:solidFill>
              </a:defRPr>
            </a:pPr>
            <a:r>
              <a:t>朋友</a:t>
            </a:r>
          </a:p>
          <a:p>
            <a:pPr marL="431800" indent="-431800" algn="l">
              <a:lnSpc>
                <a:spcPct val="90000"/>
              </a:lnSpc>
              <a:spcBef>
                <a:spcPts val="3200"/>
              </a:spcBef>
              <a:buSzPct val="123000"/>
              <a:buChar char="•"/>
              <a:defRPr sz="3600">
                <a:solidFill>
                  <a:schemeClr val="accent4"/>
                </a:solidFill>
              </a:defRPr>
            </a:pPr>
            <a:r>
              <a:t>文士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三，医治需神的大能大爱"/>
          <p:cNvSpPr txBox="1"/>
          <p:nvPr>
            <p:ph type="ctrTitle"/>
          </p:nvPr>
        </p:nvSpPr>
        <p:spPr>
          <a:xfrm>
            <a:off x="643465" y="390657"/>
            <a:ext cx="11717870" cy="2069953"/>
          </a:xfrm>
          <a:prstGeom prst="rect">
            <a:avLst/>
          </a:prstGeom>
        </p:spPr>
        <p:txBody>
          <a:bodyPr anchor="ctr"/>
          <a:lstStyle>
            <a:lvl1pPr>
              <a:defRPr spc="-100" sz="5000">
                <a:solidFill>
                  <a:schemeClr val="accent4">
                    <a:hueOff val="348544"/>
                    <a:lumOff val="7139"/>
                  </a:schemeClr>
                </a:solidFill>
              </a:defRPr>
            </a:lvl1pPr>
          </a:lstStyle>
          <a:p>
            <a:pPr/>
            <a:r>
              <a:t>三，医治需神的大能大爱</a:t>
            </a:r>
          </a:p>
        </p:txBody>
      </p:sp>
      <p:sp>
        <p:nvSpPr>
          <p:cNvPr id="192" name="A，神的大能"/>
          <p:cNvSpPr txBox="1"/>
          <p:nvPr>
            <p:ph type="subTitle" sz="quarter" idx="1"/>
          </p:nvPr>
        </p:nvSpPr>
        <p:spPr>
          <a:xfrm>
            <a:off x="645885" y="2278052"/>
            <a:ext cx="11164981" cy="1010625"/>
          </a:xfrm>
          <a:prstGeom prst="rect">
            <a:avLst/>
          </a:prstGeom>
        </p:spPr>
        <p:txBody>
          <a:bodyPr/>
          <a:lstStyle>
            <a:lvl1pPr>
              <a:defRPr sz="4500">
                <a:solidFill>
                  <a:schemeClr val="accent4">
                    <a:hueOff val="-1247790"/>
                    <a:lumOff val="-12326"/>
                  </a:schemeClr>
                </a:solidFill>
              </a:defRPr>
            </a:lvl1pPr>
          </a:lstStyle>
          <a:p>
            <a:pPr>
              <a:defRPr>
                <a:solidFill>
                  <a:schemeClr val="accent4"/>
                </a:solidFill>
              </a:defRPr>
            </a:pPr>
            <a:r>
              <a:rPr>
                <a:solidFill>
                  <a:schemeClr val="accent4">
                    <a:hueOff val="-1247790"/>
                    <a:lumOff val="-12326"/>
                  </a:schemeClr>
                </a:solidFill>
              </a:rPr>
              <a:t> A，神的大能</a:t>
            </a:r>
          </a:p>
        </p:txBody>
      </p:sp>
      <p:sp>
        <p:nvSpPr>
          <p:cNvPr id="193" name="权柄…"/>
          <p:cNvSpPr txBox="1"/>
          <p:nvPr/>
        </p:nvSpPr>
        <p:spPr>
          <a:xfrm>
            <a:off x="879458" y="3439648"/>
            <a:ext cx="11164982" cy="612345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7093" tIns="27093" rIns="27093" bIns="27093">
            <a:normAutofit fontScale="100000" lnSpcReduction="0"/>
          </a:bodyPr>
          <a:lstStyle/>
          <a:p>
            <a:pPr marL="418845" indent="-418845" algn="l" defTabSz="1681912">
              <a:lnSpc>
                <a:spcPct val="90000"/>
              </a:lnSpc>
              <a:spcBef>
                <a:spcPts val="3100"/>
              </a:spcBef>
              <a:buSzPct val="123000"/>
              <a:buChar char="•"/>
              <a:defRPr sz="3492">
                <a:solidFill>
                  <a:schemeClr val="accent4"/>
                </a:solidFill>
              </a:defRPr>
            </a:pPr>
            <a:r>
              <a:t>权柄</a:t>
            </a:r>
          </a:p>
          <a:p>
            <a:pPr lvl="1" marL="1010158" indent="-418845" algn="l" defTabSz="1681912">
              <a:lnSpc>
                <a:spcPct val="90000"/>
              </a:lnSpc>
              <a:spcBef>
                <a:spcPts val="3100"/>
              </a:spcBef>
              <a:buSzPct val="123000"/>
              <a:buChar char="•"/>
              <a:defRPr sz="3492">
                <a:solidFill>
                  <a:schemeClr val="accent4"/>
                </a:solidFill>
              </a:defRPr>
            </a:pPr>
            <a:r>
              <a:t>“但要叫你们知道，人子在地上有赦罪的权柄」；可 2:10</a:t>
            </a:r>
          </a:p>
          <a:p>
            <a:pPr marL="418845" indent="-418845" algn="l" defTabSz="1681912">
              <a:lnSpc>
                <a:spcPct val="90000"/>
              </a:lnSpc>
              <a:spcBef>
                <a:spcPts val="3100"/>
              </a:spcBef>
              <a:buSzPct val="123000"/>
              <a:buChar char="•"/>
              <a:defRPr sz="3492">
                <a:solidFill>
                  <a:schemeClr val="accent4"/>
                </a:solidFill>
              </a:defRPr>
            </a:pPr>
            <a:r>
              <a:t>治根</a:t>
            </a:r>
          </a:p>
          <a:p>
            <a:pPr lvl="1" marL="1010158" indent="-418845" algn="l" defTabSz="1681912">
              <a:lnSpc>
                <a:spcPct val="90000"/>
              </a:lnSpc>
              <a:spcBef>
                <a:spcPts val="3100"/>
              </a:spcBef>
              <a:buSzPct val="123000"/>
              <a:buChar char="•"/>
              <a:defRPr sz="3492">
                <a:solidFill>
                  <a:schemeClr val="accent4"/>
                </a:solidFill>
              </a:defRPr>
            </a:pPr>
            <a:r>
              <a:t>“惟有我为自己的缘故涂抹你的过犯； 我也不记念你的罪恶。”以赛亚书 43:25 </a:t>
            </a:r>
          </a:p>
          <a:p>
            <a:pPr marL="418845" indent="-418845" algn="l" defTabSz="1681912">
              <a:lnSpc>
                <a:spcPct val="90000"/>
              </a:lnSpc>
              <a:spcBef>
                <a:spcPts val="3100"/>
              </a:spcBef>
              <a:buSzPct val="123000"/>
              <a:buChar char="•"/>
              <a:defRPr sz="3492">
                <a:solidFill>
                  <a:schemeClr val="accent4"/>
                </a:solidFill>
              </a:defRPr>
            </a:pPr>
            <a:r>
              <a:t>智慧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三，医治需神的大能大爱"/>
          <p:cNvSpPr txBox="1"/>
          <p:nvPr>
            <p:ph type="ctrTitle"/>
          </p:nvPr>
        </p:nvSpPr>
        <p:spPr>
          <a:xfrm>
            <a:off x="643465" y="390657"/>
            <a:ext cx="11717870" cy="2069953"/>
          </a:xfrm>
          <a:prstGeom prst="rect">
            <a:avLst/>
          </a:prstGeom>
        </p:spPr>
        <p:txBody>
          <a:bodyPr anchor="ctr"/>
          <a:lstStyle>
            <a:lvl1pPr>
              <a:defRPr spc="-100" sz="5000">
                <a:solidFill>
                  <a:schemeClr val="accent4">
                    <a:hueOff val="348544"/>
                    <a:lumOff val="7139"/>
                  </a:schemeClr>
                </a:solidFill>
              </a:defRPr>
            </a:lvl1pPr>
          </a:lstStyle>
          <a:p>
            <a:pPr/>
            <a:r>
              <a:t>三，医治需神的大能大爱</a:t>
            </a:r>
          </a:p>
        </p:txBody>
      </p:sp>
      <p:sp>
        <p:nvSpPr>
          <p:cNvPr id="196" name="B，神的大爱"/>
          <p:cNvSpPr txBox="1"/>
          <p:nvPr>
            <p:ph type="subTitle" sz="quarter" idx="1"/>
          </p:nvPr>
        </p:nvSpPr>
        <p:spPr>
          <a:xfrm>
            <a:off x="645885" y="2278052"/>
            <a:ext cx="11164981" cy="1010625"/>
          </a:xfrm>
          <a:prstGeom prst="rect">
            <a:avLst/>
          </a:prstGeom>
        </p:spPr>
        <p:txBody>
          <a:bodyPr/>
          <a:lstStyle>
            <a:lvl1pPr>
              <a:defRPr sz="4500">
                <a:solidFill>
                  <a:schemeClr val="accent4">
                    <a:hueOff val="-1247790"/>
                    <a:lumOff val="-12326"/>
                  </a:schemeClr>
                </a:solidFill>
              </a:defRPr>
            </a:lvl1pPr>
          </a:lstStyle>
          <a:p>
            <a:pPr>
              <a:defRPr>
                <a:solidFill>
                  <a:schemeClr val="accent4"/>
                </a:solidFill>
              </a:defRPr>
            </a:pPr>
            <a:r>
              <a:rPr>
                <a:solidFill>
                  <a:schemeClr val="accent4">
                    <a:hueOff val="-1247790"/>
                    <a:lumOff val="-12326"/>
                  </a:schemeClr>
                </a:solidFill>
              </a:rPr>
              <a:t> B，神的大爱</a:t>
            </a:r>
          </a:p>
        </p:txBody>
      </p:sp>
      <p:sp>
        <p:nvSpPr>
          <p:cNvPr id="197" name="爱你…"/>
          <p:cNvSpPr txBox="1"/>
          <p:nvPr/>
        </p:nvSpPr>
        <p:spPr>
          <a:xfrm>
            <a:off x="879458" y="3439648"/>
            <a:ext cx="11164982" cy="612345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7093" tIns="27093" rIns="27093" bIns="27093">
            <a:normAutofit fontScale="100000" lnSpcReduction="0"/>
          </a:bodyPr>
          <a:lstStyle/>
          <a:p>
            <a:pPr marL="431800" indent="-431800" algn="l">
              <a:lnSpc>
                <a:spcPct val="90000"/>
              </a:lnSpc>
              <a:spcBef>
                <a:spcPts val="3200"/>
              </a:spcBef>
              <a:buSzPct val="123000"/>
              <a:buChar char="•"/>
              <a:defRPr sz="3600">
                <a:solidFill>
                  <a:schemeClr val="accent4"/>
                </a:solidFill>
              </a:defRPr>
            </a:pPr>
            <a:r>
              <a:t>爱你</a:t>
            </a:r>
          </a:p>
          <a:p>
            <a:pPr lvl="1" marL="1041400" indent="-431800" algn="l">
              <a:lnSpc>
                <a:spcPct val="90000"/>
              </a:lnSpc>
              <a:spcBef>
                <a:spcPts val="3200"/>
              </a:spcBef>
              <a:buSzPct val="123000"/>
              <a:buChar char="•"/>
              <a:defRPr sz="3600">
                <a:solidFill>
                  <a:schemeClr val="accent4"/>
                </a:solidFill>
              </a:defRPr>
            </a:pPr>
            <a:r>
              <a:t>「小子，你的罪赦了。」 可 2:5</a:t>
            </a:r>
          </a:p>
          <a:p>
            <a:pPr lvl="1" marL="1041400" indent="-431800" algn="l">
              <a:lnSpc>
                <a:spcPct val="90000"/>
              </a:lnSpc>
              <a:spcBef>
                <a:spcPts val="3200"/>
              </a:spcBef>
              <a:buSzPct val="123000"/>
              <a:buChar char="•"/>
              <a:defRPr sz="3600">
                <a:solidFill>
                  <a:schemeClr val="accent4"/>
                </a:solidFill>
              </a:defRPr>
            </a:pPr>
            <a:r>
              <a:t>“耶和华在他面前宣告说：「耶和华，耶和华，是有怜悯有恩典的神，不轻易发怒，并有丰盛的慈爱和诚实， 为千万人存留慈爱，……」”出埃及记 34:6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三，医治需神的大能大爱"/>
          <p:cNvSpPr txBox="1"/>
          <p:nvPr>
            <p:ph type="ctrTitle"/>
          </p:nvPr>
        </p:nvSpPr>
        <p:spPr>
          <a:xfrm>
            <a:off x="643465" y="390657"/>
            <a:ext cx="11717870" cy="2069953"/>
          </a:xfrm>
          <a:prstGeom prst="rect">
            <a:avLst/>
          </a:prstGeom>
        </p:spPr>
        <p:txBody>
          <a:bodyPr anchor="ctr"/>
          <a:lstStyle>
            <a:lvl1pPr>
              <a:defRPr spc="-100" sz="5000">
                <a:solidFill>
                  <a:schemeClr val="accent4">
                    <a:hueOff val="348544"/>
                    <a:lumOff val="7139"/>
                  </a:schemeClr>
                </a:solidFill>
              </a:defRPr>
            </a:lvl1pPr>
          </a:lstStyle>
          <a:p>
            <a:pPr/>
            <a:r>
              <a:t>三，医治需神的大能大爱</a:t>
            </a:r>
          </a:p>
        </p:txBody>
      </p:sp>
      <p:sp>
        <p:nvSpPr>
          <p:cNvPr id="200" name="B，神的大爱"/>
          <p:cNvSpPr txBox="1"/>
          <p:nvPr>
            <p:ph type="subTitle" sz="quarter" idx="1"/>
          </p:nvPr>
        </p:nvSpPr>
        <p:spPr>
          <a:xfrm>
            <a:off x="645885" y="2278052"/>
            <a:ext cx="11164981" cy="1010625"/>
          </a:xfrm>
          <a:prstGeom prst="rect">
            <a:avLst/>
          </a:prstGeom>
        </p:spPr>
        <p:txBody>
          <a:bodyPr/>
          <a:lstStyle>
            <a:lvl1pPr>
              <a:defRPr sz="4500">
                <a:solidFill>
                  <a:schemeClr val="accent4">
                    <a:hueOff val="-1247790"/>
                    <a:lumOff val="-12326"/>
                  </a:schemeClr>
                </a:solidFill>
              </a:defRPr>
            </a:lvl1pPr>
          </a:lstStyle>
          <a:p>
            <a:pPr>
              <a:defRPr>
                <a:solidFill>
                  <a:schemeClr val="accent4"/>
                </a:solidFill>
              </a:defRPr>
            </a:pPr>
            <a:r>
              <a:rPr>
                <a:solidFill>
                  <a:schemeClr val="accent4">
                    <a:hueOff val="-1247790"/>
                    <a:lumOff val="-12326"/>
                  </a:schemeClr>
                </a:solidFill>
              </a:rPr>
              <a:t> B，神的大爱</a:t>
            </a:r>
          </a:p>
        </p:txBody>
      </p:sp>
      <p:sp>
        <p:nvSpPr>
          <p:cNvPr id="201" name="恩典…"/>
          <p:cNvSpPr txBox="1"/>
          <p:nvPr/>
        </p:nvSpPr>
        <p:spPr>
          <a:xfrm>
            <a:off x="879458" y="3439648"/>
            <a:ext cx="11164982" cy="612345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7093" tIns="27093" rIns="27093" bIns="27093">
            <a:normAutofit fontScale="100000" lnSpcReduction="0"/>
          </a:bodyPr>
          <a:lstStyle/>
          <a:p>
            <a:pPr marL="371347" indent="-371347" algn="l" defTabSz="1491179">
              <a:lnSpc>
                <a:spcPct val="90000"/>
              </a:lnSpc>
              <a:spcBef>
                <a:spcPts val="2700"/>
              </a:spcBef>
              <a:buSzPct val="123000"/>
              <a:buChar char="•"/>
              <a:defRPr sz="3096">
                <a:solidFill>
                  <a:schemeClr val="accent4"/>
                </a:solidFill>
              </a:defRPr>
            </a:pPr>
            <a:r>
              <a:t>恩典</a:t>
            </a:r>
          </a:p>
          <a:p>
            <a:pPr lvl="1" marL="895604" indent="-371347" algn="l" defTabSz="1491179">
              <a:lnSpc>
                <a:spcPct val="90000"/>
              </a:lnSpc>
              <a:spcBef>
                <a:spcPts val="2700"/>
              </a:spcBef>
              <a:buSzPct val="123000"/>
              <a:buChar char="•"/>
              <a:defRPr sz="3096">
                <a:solidFill>
                  <a:schemeClr val="accent4"/>
                </a:solidFill>
              </a:defRPr>
            </a:pPr>
            <a:r>
              <a:t>“因为罪的工价乃是死；惟有神的恩赐，在我们的主基督耶稣里，乃是永生。”罗马书 6:23 </a:t>
            </a:r>
          </a:p>
          <a:p>
            <a:pPr marL="371347" indent="-371347" algn="l" defTabSz="1491179">
              <a:lnSpc>
                <a:spcPct val="90000"/>
              </a:lnSpc>
              <a:spcBef>
                <a:spcPts val="2700"/>
              </a:spcBef>
              <a:buSzPct val="123000"/>
              <a:buChar char="•"/>
              <a:defRPr sz="3096">
                <a:solidFill>
                  <a:schemeClr val="accent4"/>
                </a:solidFill>
              </a:defRPr>
            </a:pPr>
            <a:r>
              <a:t>宝血</a:t>
            </a:r>
          </a:p>
          <a:p>
            <a:pPr lvl="1" marL="895604" indent="-371347" algn="l" defTabSz="1491179">
              <a:lnSpc>
                <a:spcPct val="90000"/>
              </a:lnSpc>
              <a:spcBef>
                <a:spcPts val="2700"/>
              </a:spcBef>
              <a:buSzPct val="123000"/>
              <a:buChar char="•"/>
              <a:defRPr sz="3096">
                <a:solidFill>
                  <a:schemeClr val="accent4"/>
                </a:solidFill>
              </a:defRPr>
            </a:pPr>
            <a:r>
              <a:t>“因为世人都犯了罪，亏缺了神的荣耀； 　神设立耶稣作挽回祭，是凭着耶稣的血，藉着人的信，要显明神的义；因为他用忍耐的心宽容人先时所犯的罪，” 罗马书 3:23, 25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346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MYWF7715.JPG" descr="MYWF7715.JPG"/>
          <p:cNvPicPr>
            <a:picLocks noChangeAspect="1"/>
          </p:cNvPicPr>
          <p:nvPr/>
        </p:nvPicPr>
        <p:blipFill>
          <a:blip r:embed="rId2">
            <a:extLst/>
          </a:blip>
          <a:srcRect l="0" t="0" r="10518" b="0"/>
          <a:stretch>
            <a:fillRect/>
          </a:stretch>
        </p:blipFill>
        <p:spPr>
          <a:xfrm>
            <a:off x="529533" y="2008361"/>
            <a:ext cx="11946458" cy="7512032"/>
          </a:xfrm>
          <a:prstGeom prst="rect">
            <a:avLst/>
          </a:prstGeom>
          <a:ln w="3175">
            <a:miter lim="400000"/>
          </a:ln>
        </p:spPr>
      </p:pic>
      <p:sp>
        <p:nvSpPr>
          <p:cNvPr id="204" name="Dr. Allen Harrod"/>
          <p:cNvSpPr txBox="1"/>
          <p:nvPr>
            <p:ph type="body" sz="quarter" idx="1"/>
          </p:nvPr>
        </p:nvSpPr>
        <p:spPr>
          <a:xfrm>
            <a:off x="4290315" y="7627287"/>
            <a:ext cx="11717868" cy="1050986"/>
          </a:xfrm>
          <a:prstGeom prst="rect">
            <a:avLst/>
          </a:prstGeom>
        </p:spPr>
        <p:txBody>
          <a:bodyPr anchor="ctr"/>
          <a:lstStyle>
            <a:lvl1pPr marL="0" indent="0">
              <a:buSzTx/>
              <a:buNone/>
              <a:defRPr>
                <a:solidFill>
                  <a:schemeClr val="accent4"/>
                </a:solidFill>
              </a:defRPr>
            </a:lvl1pPr>
          </a:lstStyle>
          <a:p>
            <a:pPr/>
            <a:r>
              <a:t>Dr. Allen Harrod</a:t>
            </a:r>
          </a:p>
        </p:txBody>
      </p:sp>
      <p:sp>
        <p:nvSpPr>
          <p:cNvPr id="205" name="结语"/>
          <p:cNvSpPr txBox="1"/>
          <p:nvPr>
            <p:ph type="title"/>
          </p:nvPr>
        </p:nvSpPr>
        <p:spPr>
          <a:xfrm>
            <a:off x="884296" y="209288"/>
            <a:ext cx="11717868" cy="1688498"/>
          </a:xfrm>
          <a:prstGeom prst="rect">
            <a:avLst/>
          </a:prstGeom>
        </p:spPr>
        <p:txBody>
          <a:bodyPr anchor="ctr"/>
          <a:lstStyle>
            <a:lvl1pPr>
              <a:defRPr spc="-100" sz="5000">
                <a:solidFill>
                  <a:schemeClr val="accent4">
                    <a:hueOff val="348544"/>
                    <a:lumOff val="7139"/>
                  </a:schemeClr>
                </a:solidFill>
              </a:defRPr>
            </a:lvl1pPr>
          </a:lstStyle>
          <a:p>
            <a:pPr/>
            <a:r>
              <a:t>结语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346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最了不起的光景，莫过于跪下祷告之后起来，知道上帝已经赦免了你曾犯过的每一件罪。…"/>
          <p:cNvSpPr txBox="1"/>
          <p:nvPr>
            <p:ph type="body" idx="1"/>
          </p:nvPr>
        </p:nvSpPr>
        <p:spPr>
          <a:xfrm>
            <a:off x="643466" y="849654"/>
            <a:ext cx="11717868" cy="7475976"/>
          </a:xfrm>
          <a:prstGeom prst="rect">
            <a:avLst/>
          </a:prstGeom>
        </p:spPr>
        <p:txBody>
          <a:bodyPr anchor="ctr"/>
          <a:lstStyle/>
          <a:p>
            <a:pPr marL="0" indent="0" algn="ctr">
              <a:buSzTx/>
              <a:buNone/>
              <a:defRPr sz="6900">
                <a:solidFill>
                  <a:schemeClr val="accent4"/>
                </a:solidFill>
              </a:defRPr>
            </a:pPr>
            <a:r>
              <a:t>最了不起的光景，莫过于跪下祷告之后起来，知道上帝已经赦免了你曾犯过的每一件罪。</a:t>
            </a:r>
          </a:p>
          <a:p>
            <a:pPr marL="0" indent="0" algn="ctr">
              <a:buSzTx/>
              <a:buNone/>
              <a:defRPr sz="6900">
                <a:solidFill>
                  <a:schemeClr val="accent4"/>
                </a:solidFill>
              </a:defRPr>
            </a:pPr>
            <a:r>
              <a:t>R. C. Sproul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346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“过了些日子，耶稣又进了迦百农。人听见他在房子里， 就有许多人聚集，甚至连门前都没有空地；耶稣就对他们讲道。  有人带着一个瘫子来见耶稣，是用四个人抬来的；  因为人多，不得近前，就把耶稣所在的房子，拆了房顶，既拆通了，就把瘫子连所躺卧的褥子都缒下来。耶稣见他们的信心，就对瘫子说：「小子，你的罪赦了。」有几个文士坐在那里，心里议论，说： 「这个人为什么这样说呢？他说僭妄的话了。除了神以外，谁能赦罪呢？」耶稣心中知道他们心里这样议论，就说：「你们心里为什么这样议论呢？或对瘫子说『你的罪赦了』，或说『起来！"/>
          <p:cNvSpPr txBox="1"/>
          <p:nvPr>
            <p:ph type="body" idx="1"/>
          </p:nvPr>
        </p:nvSpPr>
        <p:spPr>
          <a:xfrm>
            <a:off x="643466" y="631919"/>
            <a:ext cx="11717868" cy="8931188"/>
          </a:xfrm>
          <a:prstGeom prst="rect">
            <a:avLst/>
          </a:prstGeom>
        </p:spPr>
        <p:txBody>
          <a:bodyPr anchor="ctr"/>
          <a:lstStyle/>
          <a:p>
            <a:pPr marL="0" indent="0" algn="ctr" defTabSz="1508519">
              <a:spcBef>
                <a:spcPts val="0"/>
              </a:spcBef>
              <a:buSzTx/>
              <a:buNone/>
              <a:defRPr sz="2958">
                <a:solidFill>
                  <a:schemeClr val="accent4"/>
                </a:solidFill>
              </a:defRPr>
            </a:pPr>
            <a:r>
              <a:t>“过了些日子，耶稣又进了迦百农。人听见他在房子里， 就有许多人聚集，甚至连门前都没有空地；耶稣就对他们讲道。  有人带着一个瘫子来见耶稣，是用四个人抬来的；  因为人多，不得近前，就把耶稣所在的房子，拆了房顶，既拆通了，就把瘫子连所躺卧的褥子都缒下来。耶稣见他们的信心，就对瘫子说：「小子，你的罪赦了。」有几个文士坐在那里，心里议论，说： 「这个人为什么这样说呢？他说僭妄的话了。除了神以外，谁能赦罪呢？」耶稣心中知道他们心里这样议论，就说：「你们心里为什么这样议论呢？或对瘫子说『你的罪赦了』，或说『起来！拿你的褥子行走』，哪一样容易呢？但要叫你们知道，人子在地上有赦罪的权柄。」就对瘫子说：「我吩咐你，起来！拿你的褥子回家去吧。」 那人就起来，立刻拿着褥子，当众人面前出去了，以致众人都惊奇，归荣耀与神，说：「我们从来没有见过这样的事！」” </a:t>
            </a:r>
          </a:p>
          <a:p>
            <a:pPr marL="0" indent="0" algn="ctr" defTabSz="1508519">
              <a:spcBef>
                <a:spcPts val="0"/>
              </a:spcBef>
              <a:buSzTx/>
              <a:buNone/>
              <a:defRPr sz="2958">
                <a:solidFill>
                  <a:schemeClr val="accent4"/>
                </a:solidFill>
              </a:defRPr>
            </a:pPr>
            <a:r>
              <a:t>马可福音 2:1-12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346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前言"/>
          <p:cNvSpPr txBox="1"/>
          <p:nvPr>
            <p:ph type="title"/>
          </p:nvPr>
        </p:nvSpPr>
        <p:spPr>
          <a:xfrm>
            <a:off x="918700" y="1551054"/>
            <a:ext cx="11717868" cy="1688498"/>
          </a:xfrm>
          <a:prstGeom prst="rect">
            <a:avLst/>
          </a:prstGeom>
        </p:spPr>
        <p:txBody>
          <a:bodyPr anchor="ctr"/>
          <a:lstStyle>
            <a:lvl1pPr>
              <a:defRPr spc="-100" sz="5000">
                <a:solidFill>
                  <a:schemeClr val="accent4">
                    <a:hueOff val="348544"/>
                    <a:lumOff val="7139"/>
                  </a:schemeClr>
                </a:solidFill>
              </a:defRPr>
            </a:lvl1pPr>
          </a:lstStyle>
          <a:p>
            <a:pPr/>
            <a:r>
              <a:t>前言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一，疾病的来源"/>
          <p:cNvSpPr txBox="1"/>
          <p:nvPr>
            <p:ph type="ctrTitle"/>
          </p:nvPr>
        </p:nvSpPr>
        <p:spPr>
          <a:xfrm>
            <a:off x="643465" y="390657"/>
            <a:ext cx="11717870" cy="1981121"/>
          </a:xfrm>
          <a:prstGeom prst="rect">
            <a:avLst/>
          </a:prstGeom>
        </p:spPr>
        <p:txBody>
          <a:bodyPr anchor="ctr"/>
          <a:lstStyle>
            <a:lvl1pPr>
              <a:defRPr spc="-100" sz="5000">
                <a:solidFill>
                  <a:schemeClr val="accent4">
                    <a:hueOff val="348544"/>
                    <a:lumOff val="7139"/>
                  </a:schemeClr>
                </a:solidFill>
              </a:defRPr>
            </a:lvl1pPr>
          </a:lstStyle>
          <a:p>
            <a:pPr/>
            <a:r>
              <a:t>一，疾病的来源</a:t>
            </a:r>
          </a:p>
        </p:txBody>
      </p:sp>
      <p:sp>
        <p:nvSpPr>
          <p:cNvPr id="160" name="A，瘫痪始于罪"/>
          <p:cNvSpPr txBox="1"/>
          <p:nvPr>
            <p:ph type="subTitle" sz="quarter" idx="1"/>
          </p:nvPr>
        </p:nvSpPr>
        <p:spPr>
          <a:xfrm>
            <a:off x="714693" y="2371051"/>
            <a:ext cx="11164982" cy="1028768"/>
          </a:xfrm>
          <a:prstGeom prst="rect">
            <a:avLst/>
          </a:prstGeom>
        </p:spPr>
        <p:txBody>
          <a:bodyPr/>
          <a:lstStyle>
            <a:lvl1pPr>
              <a:defRPr sz="4500">
                <a:solidFill>
                  <a:schemeClr val="accent4">
                    <a:hueOff val="-1247790"/>
                    <a:lumOff val="-12326"/>
                  </a:schemeClr>
                </a:solidFill>
              </a:defRPr>
            </a:lvl1pPr>
          </a:lstStyle>
          <a:p>
            <a:pPr>
              <a:defRPr>
                <a:solidFill>
                  <a:schemeClr val="accent4"/>
                </a:solidFill>
              </a:defRPr>
            </a:pPr>
            <a:r>
              <a:rPr>
                <a:solidFill>
                  <a:schemeClr val="accent4">
                    <a:hueOff val="-1247790"/>
                    <a:lumOff val="-12326"/>
                  </a:schemeClr>
                </a:solidFill>
              </a:rPr>
              <a:t> A，瘫痪始于罪   </a:t>
            </a:r>
          </a:p>
        </p:txBody>
      </p:sp>
      <p:sp>
        <p:nvSpPr>
          <p:cNvPr id="161" name="“后来耶稣在殿里遇见他，对他说：「你已经痊愈了，不要再犯罪（sinning)，恐怕你遭遇的更加利害。」”约翰福音 5:14…"/>
          <p:cNvSpPr txBox="1"/>
          <p:nvPr/>
        </p:nvSpPr>
        <p:spPr>
          <a:xfrm>
            <a:off x="879458" y="3636800"/>
            <a:ext cx="11164982" cy="592630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7093" tIns="27093" rIns="27093" bIns="27093">
            <a:normAutofit fontScale="100000" lnSpcReduction="0"/>
          </a:bodyPr>
          <a:lstStyle/>
          <a:p>
            <a:pPr marL="431800" indent="-431800" algn="l">
              <a:lnSpc>
                <a:spcPct val="90000"/>
              </a:lnSpc>
              <a:spcBef>
                <a:spcPts val="3200"/>
              </a:spcBef>
              <a:buSzPct val="123000"/>
              <a:buChar char="•"/>
              <a:defRPr sz="3600">
                <a:solidFill>
                  <a:schemeClr val="accent4"/>
                </a:solidFill>
              </a:defRPr>
            </a:pPr>
            <a:r>
              <a:t>“后来耶稣在殿里遇见他，对他说：「你已经痊愈了，不要再犯罪（sinning)，恐怕你遭遇的更加利害。」”约翰福音 5:14  </a:t>
            </a:r>
          </a:p>
          <a:p>
            <a:pPr marL="431800" indent="-431800" algn="l">
              <a:lnSpc>
                <a:spcPct val="90000"/>
              </a:lnSpc>
              <a:spcBef>
                <a:spcPts val="3200"/>
              </a:spcBef>
              <a:buSzPct val="123000"/>
              <a:buChar char="•"/>
              <a:defRPr sz="3600">
                <a:solidFill>
                  <a:schemeClr val="accent4"/>
                </a:solidFill>
              </a:defRPr>
            </a:pPr>
            <a:r>
              <a:t>”罪“ 英文是 sin，而不是 crime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一，疾病的来源"/>
          <p:cNvSpPr txBox="1"/>
          <p:nvPr>
            <p:ph type="ctrTitle"/>
          </p:nvPr>
        </p:nvSpPr>
        <p:spPr>
          <a:xfrm>
            <a:off x="643465" y="390657"/>
            <a:ext cx="11717870" cy="2069953"/>
          </a:xfrm>
          <a:prstGeom prst="rect">
            <a:avLst/>
          </a:prstGeom>
        </p:spPr>
        <p:txBody>
          <a:bodyPr anchor="ctr"/>
          <a:lstStyle>
            <a:lvl1pPr>
              <a:defRPr spc="-100" sz="5000">
                <a:solidFill>
                  <a:schemeClr val="accent4">
                    <a:hueOff val="348544"/>
                    <a:lumOff val="7139"/>
                  </a:schemeClr>
                </a:solidFill>
              </a:defRPr>
            </a:lvl1pPr>
          </a:lstStyle>
          <a:p>
            <a:pPr/>
            <a:r>
              <a:t>一，疾病的来源</a:t>
            </a:r>
          </a:p>
        </p:txBody>
      </p:sp>
      <p:sp>
        <p:nvSpPr>
          <p:cNvPr id="164" name="B， 什么是罪？"/>
          <p:cNvSpPr txBox="1"/>
          <p:nvPr>
            <p:ph type="subTitle" sz="quarter" idx="1"/>
          </p:nvPr>
        </p:nvSpPr>
        <p:spPr>
          <a:xfrm>
            <a:off x="645885" y="2278052"/>
            <a:ext cx="11164981" cy="1010625"/>
          </a:xfrm>
          <a:prstGeom prst="rect">
            <a:avLst/>
          </a:prstGeom>
        </p:spPr>
        <p:txBody>
          <a:bodyPr/>
          <a:lstStyle>
            <a:lvl1pPr>
              <a:defRPr sz="4500">
                <a:solidFill>
                  <a:schemeClr val="accent4">
                    <a:hueOff val="-1247790"/>
                    <a:lumOff val="-12326"/>
                  </a:schemeClr>
                </a:solidFill>
              </a:defRPr>
            </a:lvl1pPr>
          </a:lstStyle>
          <a:p>
            <a:pPr>
              <a:defRPr>
                <a:solidFill>
                  <a:schemeClr val="accent4"/>
                </a:solidFill>
              </a:defRPr>
            </a:pPr>
            <a:r>
              <a:rPr>
                <a:solidFill>
                  <a:schemeClr val="accent4">
                    <a:hueOff val="-1247790"/>
                    <a:lumOff val="-12326"/>
                  </a:schemeClr>
                </a:solidFill>
              </a:rPr>
              <a:t> B， 什么是罪？</a:t>
            </a:r>
          </a:p>
        </p:txBody>
      </p:sp>
      <p:sp>
        <p:nvSpPr>
          <p:cNvPr id="165" name="刑事罪…"/>
          <p:cNvSpPr txBox="1"/>
          <p:nvPr/>
        </p:nvSpPr>
        <p:spPr>
          <a:xfrm>
            <a:off x="879458" y="3439648"/>
            <a:ext cx="11164982" cy="612345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7093" tIns="27093" rIns="27093" bIns="27093">
            <a:normAutofit fontScale="100000" lnSpcReduction="0"/>
          </a:bodyPr>
          <a:lstStyle/>
          <a:p>
            <a:pPr marL="431800" indent="-431800" algn="l">
              <a:lnSpc>
                <a:spcPct val="90000"/>
              </a:lnSpc>
              <a:spcBef>
                <a:spcPts val="3200"/>
              </a:spcBef>
              <a:buSzPct val="123000"/>
              <a:buChar char="•"/>
              <a:defRPr sz="3600">
                <a:solidFill>
                  <a:schemeClr val="accent4"/>
                </a:solidFill>
              </a:defRPr>
            </a:pPr>
            <a:r>
              <a:t>刑事罪</a:t>
            </a:r>
          </a:p>
          <a:p>
            <a:pPr marL="431800" indent="-431800" algn="l">
              <a:lnSpc>
                <a:spcPct val="90000"/>
              </a:lnSpc>
              <a:spcBef>
                <a:spcPts val="3200"/>
              </a:spcBef>
              <a:buSzPct val="123000"/>
              <a:buChar char="•"/>
              <a:defRPr sz="3600">
                <a:solidFill>
                  <a:schemeClr val="accent4"/>
                </a:solidFill>
              </a:defRPr>
            </a:pPr>
            <a:r>
              <a:t>原罪 </a:t>
            </a:r>
          </a:p>
          <a:p>
            <a:pPr lvl="1" marL="1041400" indent="-431800" algn="l">
              <a:lnSpc>
                <a:spcPct val="90000"/>
              </a:lnSpc>
              <a:spcBef>
                <a:spcPts val="3200"/>
              </a:spcBef>
              <a:buSzPct val="123000"/>
              <a:buChar char="•"/>
              <a:defRPr sz="3600">
                <a:solidFill>
                  <a:schemeClr val="accent4"/>
                </a:solidFill>
              </a:defRPr>
            </a:pPr>
            <a:r>
              <a:t>定义是：创成伤害的欲望。hurtful desires</a:t>
            </a:r>
          </a:p>
          <a:p>
            <a:pPr marL="431800" indent="-431800" algn="l">
              <a:lnSpc>
                <a:spcPct val="90000"/>
              </a:lnSpc>
              <a:spcBef>
                <a:spcPts val="3200"/>
              </a:spcBef>
              <a:buSzPct val="123000"/>
              <a:buChar char="•"/>
              <a:defRPr sz="3600">
                <a:solidFill>
                  <a:schemeClr val="accent4"/>
                </a:solidFill>
              </a:defRPr>
            </a:pPr>
            <a:r>
              <a:t>罪性：色欲，暴食，贪婪，懒惰，暴怒，嫉妒，骄傲</a:t>
            </a:r>
          </a:p>
          <a:p>
            <a:pPr marL="431800" indent="-431800" algn="l">
              <a:lnSpc>
                <a:spcPct val="90000"/>
              </a:lnSpc>
              <a:spcBef>
                <a:spcPts val="3200"/>
              </a:spcBef>
              <a:buSzPct val="123000"/>
              <a:buChar char="•"/>
              <a:defRPr sz="3600">
                <a:solidFill>
                  <a:schemeClr val="accent4"/>
                </a:solidFill>
              </a:defRPr>
            </a:pPr>
            <a:r>
              <a:t>罪行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C，罪可致病"/>
          <p:cNvSpPr txBox="1"/>
          <p:nvPr>
            <p:ph type="ctrTitle"/>
          </p:nvPr>
        </p:nvSpPr>
        <p:spPr>
          <a:xfrm>
            <a:off x="643465" y="390657"/>
            <a:ext cx="11717870" cy="1726583"/>
          </a:xfrm>
          <a:prstGeom prst="rect">
            <a:avLst/>
          </a:prstGeom>
        </p:spPr>
        <p:txBody>
          <a:bodyPr anchor="ctr"/>
          <a:lstStyle>
            <a:lvl1pPr>
              <a:defRPr spc="-104" sz="5200">
                <a:solidFill>
                  <a:schemeClr val="accent4">
                    <a:hueOff val="-1247790"/>
                    <a:lumOff val="-12326"/>
                  </a:schemeClr>
                </a:solidFill>
              </a:defRPr>
            </a:lvl1pPr>
          </a:lstStyle>
          <a:p>
            <a:pPr/>
            <a:r>
              <a:t>C，罪可致病</a:t>
            </a:r>
          </a:p>
        </p:txBody>
      </p:sp>
      <p:sp>
        <p:nvSpPr>
          <p:cNvPr id="168" name="“这就如罪是从一人入了世界，死又是从罪来的，于是死就临到众人，因为众人都犯了罪。”罗马书 5:12"/>
          <p:cNvSpPr txBox="1"/>
          <p:nvPr>
            <p:ph type="subTitle" sz="quarter" idx="1"/>
          </p:nvPr>
        </p:nvSpPr>
        <p:spPr>
          <a:xfrm>
            <a:off x="879458" y="1985601"/>
            <a:ext cx="11164982" cy="1726583"/>
          </a:xfrm>
          <a:prstGeom prst="rect">
            <a:avLst/>
          </a:prstGeom>
        </p:spPr>
        <p:txBody>
          <a:bodyPr/>
          <a:lstStyle/>
          <a:p>
            <a:pPr algn="ctr" defTabSz="240679">
              <a:defRPr sz="3239">
                <a:solidFill>
                  <a:schemeClr val="accent4"/>
                </a:solidFill>
              </a:defRPr>
            </a:pPr>
            <a:r>
              <a:rPr>
                <a:solidFill>
                  <a:schemeClr val="accent4">
                    <a:hueOff val="-1247790"/>
                    <a:lumOff val="-12326"/>
                  </a:schemeClr>
                </a:solidFill>
              </a:rPr>
              <a:t> “这就如罪是从一人入了世界，死又是从罪来的，于是死就临到众人，因为众人都犯了罪。”罗马书 5:12 </a:t>
            </a:r>
            <a:endParaRPr>
              <a:solidFill>
                <a:schemeClr val="accent4">
                  <a:hueOff val="-1247790"/>
                  <a:lumOff val="-12326"/>
                </a:schemeClr>
              </a:solidFill>
            </a:endParaRPr>
          </a:p>
          <a:p>
            <a:pPr algn="ctr" defTabSz="240679">
              <a:defRPr sz="3239">
                <a:solidFill>
                  <a:schemeClr val="accent4"/>
                </a:solidFill>
              </a:defRPr>
            </a:pPr>
            <a:r>
              <a:rPr>
                <a:solidFill>
                  <a:schemeClr val="accent4">
                    <a:hueOff val="-1247790"/>
                    <a:lumOff val="-12326"/>
                  </a:schemeClr>
                </a:solidFill>
              </a:rPr>
              <a:t> </a:t>
            </a:r>
          </a:p>
        </p:txBody>
      </p:sp>
      <p:sp>
        <p:nvSpPr>
          <p:cNvPr id="169" name="七宗罪…"/>
          <p:cNvSpPr txBox="1"/>
          <p:nvPr/>
        </p:nvSpPr>
        <p:spPr>
          <a:xfrm>
            <a:off x="879458" y="3454431"/>
            <a:ext cx="11164982" cy="610867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7093" tIns="27093" rIns="27093" bIns="27093">
            <a:normAutofit fontScale="100000" lnSpcReduction="0"/>
          </a:bodyPr>
          <a:lstStyle/>
          <a:p>
            <a:pPr marL="446722" indent="-446722" algn="l" defTabSz="1161733">
              <a:lnSpc>
                <a:spcPct val="90000"/>
              </a:lnSpc>
              <a:spcBef>
                <a:spcPts val="2100"/>
              </a:spcBef>
              <a:buSzPct val="100000"/>
              <a:buAutoNum type="arabicPeriod" startAt="1"/>
              <a:defRPr sz="2412">
                <a:solidFill>
                  <a:schemeClr val="accent4"/>
                </a:solidFill>
              </a:defRPr>
            </a:pPr>
            <a:r>
              <a:t>七宗罪</a:t>
            </a:r>
          </a:p>
          <a:p>
            <a:pPr lvl="1" marL="714756" indent="-306324" algn="l" defTabSz="1161733">
              <a:lnSpc>
                <a:spcPct val="90000"/>
              </a:lnSpc>
              <a:spcBef>
                <a:spcPts val="2100"/>
              </a:spcBef>
              <a:buSzPct val="123000"/>
              <a:buChar char="•"/>
              <a:defRPr sz="2412">
                <a:solidFill>
                  <a:schemeClr val="accent4"/>
                </a:solidFill>
              </a:defRPr>
            </a:pPr>
            <a:r>
              <a:t>色欲（Lust）爱慈病，性病。</a:t>
            </a:r>
          </a:p>
          <a:p>
            <a:pPr lvl="1" marL="714756" indent="-306324" algn="l" defTabSz="1161733">
              <a:lnSpc>
                <a:spcPct val="90000"/>
              </a:lnSpc>
              <a:spcBef>
                <a:spcPts val="2100"/>
              </a:spcBef>
              <a:buSzPct val="123000"/>
              <a:buChar char="•"/>
              <a:defRPr sz="2412">
                <a:solidFill>
                  <a:schemeClr val="accent4"/>
                </a:solidFill>
              </a:defRPr>
            </a:pPr>
            <a:r>
              <a:t>暴食（Gluttony）胃病，肥胖，酒，高血压，中风，烟肺气肿肺癌。</a:t>
            </a:r>
          </a:p>
          <a:p>
            <a:pPr lvl="1" marL="714756" indent="-306324" algn="l" defTabSz="1161733">
              <a:lnSpc>
                <a:spcPct val="90000"/>
              </a:lnSpc>
              <a:spcBef>
                <a:spcPts val="2100"/>
              </a:spcBef>
              <a:buSzPct val="123000"/>
              <a:buChar char="•"/>
              <a:defRPr sz="2412">
                <a:solidFill>
                  <a:schemeClr val="accent4"/>
                </a:solidFill>
              </a:defRPr>
            </a:pPr>
            <a:r>
              <a:t>贪婪（Greed）拜物质偶象，为赚钱积劳成疾。</a:t>
            </a:r>
          </a:p>
          <a:p>
            <a:pPr lvl="1" marL="714756" indent="-306324" algn="l" defTabSz="1161733">
              <a:lnSpc>
                <a:spcPct val="90000"/>
              </a:lnSpc>
              <a:spcBef>
                <a:spcPts val="2100"/>
              </a:spcBef>
              <a:buSzPct val="123000"/>
              <a:buChar char="•"/>
              <a:defRPr sz="2412">
                <a:solidFill>
                  <a:schemeClr val="accent4"/>
                </a:solidFill>
              </a:defRPr>
            </a:pPr>
            <a:r>
              <a:t>懒惰（Sloth）贫困，不照顾身体神的殿。</a:t>
            </a:r>
          </a:p>
          <a:p>
            <a:pPr lvl="1" marL="714756" indent="-306324" algn="l" defTabSz="1161733">
              <a:lnSpc>
                <a:spcPct val="90000"/>
              </a:lnSpc>
              <a:spcBef>
                <a:spcPts val="2100"/>
              </a:spcBef>
              <a:buSzPct val="123000"/>
              <a:buChar char="•"/>
              <a:defRPr sz="2412">
                <a:solidFill>
                  <a:schemeClr val="accent4"/>
                </a:solidFill>
              </a:defRPr>
            </a:pPr>
            <a:r>
              <a:t>暴怒（Wrath）欧斗至伤。争吵，同工，会员</a:t>
            </a:r>
          </a:p>
          <a:p>
            <a:pPr lvl="1" marL="714756" indent="-306324" algn="l" defTabSz="1161733">
              <a:lnSpc>
                <a:spcPct val="90000"/>
              </a:lnSpc>
              <a:spcBef>
                <a:spcPts val="2100"/>
              </a:spcBef>
              <a:buSzPct val="123000"/>
              <a:buChar char="•"/>
              <a:defRPr sz="2412">
                <a:solidFill>
                  <a:schemeClr val="accent4"/>
                </a:solidFill>
              </a:defRPr>
            </a:pPr>
            <a:r>
              <a:t>嫉妒（Envy）可以杀人，该隐杀亚伯。攀比，忧郁焦虑，失眠症</a:t>
            </a:r>
          </a:p>
          <a:p>
            <a:pPr lvl="1" marL="714756" indent="-306324" algn="l" defTabSz="1161733">
              <a:lnSpc>
                <a:spcPct val="90000"/>
              </a:lnSpc>
              <a:spcBef>
                <a:spcPts val="2100"/>
              </a:spcBef>
              <a:buSzPct val="123000"/>
              <a:buChar char="•"/>
              <a:defRPr sz="2412">
                <a:solidFill>
                  <a:schemeClr val="accent4"/>
                </a:solidFill>
              </a:defRPr>
            </a:pPr>
            <a:r>
              <a:t>骄傲（Pride）事故伤亡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一，疾病的来源"/>
          <p:cNvSpPr txBox="1"/>
          <p:nvPr>
            <p:ph type="ctrTitle"/>
          </p:nvPr>
        </p:nvSpPr>
        <p:spPr>
          <a:xfrm>
            <a:off x="643465" y="390657"/>
            <a:ext cx="11717870" cy="1726583"/>
          </a:xfrm>
          <a:prstGeom prst="rect">
            <a:avLst/>
          </a:prstGeom>
        </p:spPr>
        <p:txBody>
          <a:bodyPr anchor="ctr"/>
          <a:lstStyle>
            <a:lvl1pPr>
              <a:defRPr spc="-100" sz="5000">
                <a:solidFill>
                  <a:schemeClr val="accent4">
                    <a:hueOff val="348544"/>
                    <a:lumOff val="7139"/>
                  </a:schemeClr>
                </a:solidFill>
              </a:defRPr>
            </a:lvl1pPr>
          </a:lstStyle>
          <a:p>
            <a:pPr/>
            <a:r>
              <a:t>一，疾病的来源</a:t>
            </a:r>
          </a:p>
        </p:txBody>
      </p:sp>
      <p:sp>
        <p:nvSpPr>
          <p:cNvPr id="172" name="C，罪可致病"/>
          <p:cNvSpPr txBox="1"/>
          <p:nvPr>
            <p:ph type="subTitle" sz="quarter" idx="1"/>
          </p:nvPr>
        </p:nvSpPr>
        <p:spPr>
          <a:xfrm>
            <a:off x="577076" y="2071626"/>
            <a:ext cx="11164982" cy="1050002"/>
          </a:xfrm>
          <a:prstGeom prst="rect">
            <a:avLst/>
          </a:prstGeom>
        </p:spPr>
        <p:txBody>
          <a:bodyPr/>
          <a:lstStyle>
            <a:lvl1pPr>
              <a:defRPr sz="4500">
                <a:solidFill>
                  <a:schemeClr val="accent4">
                    <a:hueOff val="-1247790"/>
                    <a:lumOff val="-12326"/>
                  </a:schemeClr>
                </a:solidFill>
              </a:defRPr>
            </a:lvl1pPr>
          </a:lstStyle>
          <a:p>
            <a:pPr>
              <a:defRPr>
                <a:solidFill>
                  <a:schemeClr val="accent4"/>
                </a:solidFill>
              </a:defRPr>
            </a:pPr>
            <a:r>
              <a:rPr>
                <a:solidFill>
                  <a:schemeClr val="accent4">
                    <a:hueOff val="-1247790"/>
                    <a:lumOff val="-12326"/>
                  </a:schemeClr>
                </a:solidFill>
              </a:rPr>
              <a:t> C，罪可致病</a:t>
            </a:r>
          </a:p>
        </p:txBody>
      </p:sp>
      <p:sp>
        <p:nvSpPr>
          <p:cNvPr id="173" name="七宗罪…"/>
          <p:cNvSpPr txBox="1"/>
          <p:nvPr/>
        </p:nvSpPr>
        <p:spPr>
          <a:xfrm>
            <a:off x="879458" y="3304450"/>
            <a:ext cx="11164982" cy="625865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7093" tIns="27093" rIns="27093" bIns="27093">
            <a:normAutofit fontScale="100000" lnSpcReduction="0"/>
          </a:bodyPr>
          <a:lstStyle/>
          <a:p>
            <a:pPr marL="633412" indent="-633412" algn="l" defTabSz="1647233">
              <a:lnSpc>
                <a:spcPct val="90000"/>
              </a:lnSpc>
              <a:spcBef>
                <a:spcPts val="3000"/>
              </a:spcBef>
              <a:buSzPct val="100000"/>
              <a:buAutoNum type="arabicPeriod" startAt="1"/>
              <a:defRPr sz="3420">
                <a:solidFill>
                  <a:schemeClr val="accent4"/>
                </a:solidFill>
              </a:defRPr>
            </a:pPr>
            <a:r>
              <a:t>七宗罪</a:t>
            </a:r>
          </a:p>
          <a:p>
            <a:pPr marL="633412" indent="-633412" algn="l" defTabSz="1647233">
              <a:lnSpc>
                <a:spcPct val="90000"/>
              </a:lnSpc>
              <a:spcBef>
                <a:spcPts val="3000"/>
              </a:spcBef>
              <a:buSzPct val="100000"/>
              <a:buAutoNum type="arabicPeriod" startAt="1"/>
              <a:defRPr sz="3420">
                <a:solidFill>
                  <a:schemeClr val="accent4"/>
                </a:solidFill>
              </a:defRPr>
            </a:pPr>
            <a:r>
              <a:t>本人疾病由本人的罪造成</a:t>
            </a:r>
          </a:p>
          <a:p>
            <a:pPr marL="633412" indent="-633412" algn="l" defTabSz="1647233">
              <a:lnSpc>
                <a:spcPct val="90000"/>
              </a:lnSpc>
              <a:spcBef>
                <a:spcPts val="3000"/>
              </a:spcBef>
              <a:buSzPct val="100000"/>
              <a:buAutoNum type="arabicPeriod" startAt="1"/>
              <a:defRPr sz="3420">
                <a:solidFill>
                  <a:schemeClr val="accent4"/>
                </a:solidFill>
              </a:defRPr>
            </a:pPr>
            <a:r>
              <a:t>本人的疾病由他人的罪造成</a:t>
            </a:r>
          </a:p>
          <a:p>
            <a:pPr marL="633412" indent="-633412" algn="l" defTabSz="1647233">
              <a:lnSpc>
                <a:spcPct val="90000"/>
              </a:lnSpc>
              <a:spcBef>
                <a:spcPts val="3000"/>
              </a:spcBef>
              <a:buSzPct val="100000"/>
              <a:buAutoNum type="arabicPeriod" startAt="1"/>
              <a:defRPr sz="3420">
                <a:solidFill>
                  <a:schemeClr val="accent4"/>
                </a:solidFill>
              </a:defRPr>
            </a:pPr>
            <a:r>
              <a:t>所有的病都是和人的原罪有关</a:t>
            </a:r>
          </a:p>
          <a:p>
            <a:pPr marL="633412" indent="-633412" algn="l" defTabSz="1647233">
              <a:lnSpc>
                <a:spcPct val="90000"/>
              </a:lnSpc>
              <a:spcBef>
                <a:spcPts val="3000"/>
              </a:spcBef>
              <a:buSzPct val="100000"/>
              <a:buAutoNum type="arabicPeriod" startAt="1"/>
              <a:defRPr sz="3420">
                <a:solidFill>
                  <a:schemeClr val="accent4"/>
                </a:solidFill>
              </a:defRPr>
            </a:pPr>
          </a:p>
          <a:p>
            <a:pPr algn="l" defTabSz="1647233">
              <a:lnSpc>
                <a:spcPct val="90000"/>
              </a:lnSpc>
              <a:spcBef>
                <a:spcPts val="3000"/>
              </a:spcBef>
              <a:defRPr sz="3420">
                <a:solidFill>
                  <a:schemeClr val="accent4"/>
                </a:solidFill>
              </a:defRPr>
            </a:pPr>
            <a:r>
              <a:t>“既然如此，那良善的是叫我死吗？断乎不是！叫我死的乃是罪。……” 罗马书 7:13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二，得医治的要素"/>
          <p:cNvSpPr txBox="1"/>
          <p:nvPr>
            <p:ph type="ctrTitle"/>
          </p:nvPr>
        </p:nvSpPr>
        <p:spPr>
          <a:xfrm>
            <a:off x="643465" y="390657"/>
            <a:ext cx="11717870" cy="2069953"/>
          </a:xfrm>
          <a:prstGeom prst="rect">
            <a:avLst/>
          </a:prstGeom>
        </p:spPr>
        <p:txBody>
          <a:bodyPr anchor="ctr"/>
          <a:lstStyle>
            <a:lvl1pPr>
              <a:defRPr spc="-100" sz="5000">
                <a:solidFill>
                  <a:schemeClr val="accent4">
                    <a:hueOff val="348544"/>
                    <a:lumOff val="7139"/>
                  </a:schemeClr>
                </a:solidFill>
              </a:defRPr>
            </a:lvl1pPr>
          </a:lstStyle>
          <a:p>
            <a:pPr/>
            <a:r>
              <a:t>二，得医治的要素</a:t>
            </a:r>
          </a:p>
        </p:txBody>
      </p:sp>
      <p:sp>
        <p:nvSpPr>
          <p:cNvPr id="176" name="A，认罪悔改"/>
          <p:cNvSpPr txBox="1"/>
          <p:nvPr>
            <p:ph type="subTitle" sz="quarter" idx="1"/>
          </p:nvPr>
        </p:nvSpPr>
        <p:spPr>
          <a:xfrm>
            <a:off x="645885" y="2278052"/>
            <a:ext cx="11164981" cy="1010625"/>
          </a:xfrm>
          <a:prstGeom prst="rect">
            <a:avLst/>
          </a:prstGeom>
        </p:spPr>
        <p:txBody>
          <a:bodyPr/>
          <a:lstStyle>
            <a:lvl1pPr>
              <a:defRPr sz="4500">
                <a:solidFill>
                  <a:schemeClr val="accent4">
                    <a:hueOff val="-1247790"/>
                    <a:lumOff val="-12326"/>
                  </a:schemeClr>
                </a:solidFill>
              </a:defRPr>
            </a:lvl1pPr>
          </a:lstStyle>
          <a:p>
            <a:pPr>
              <a:defRPr>
                <a:solidFill>
                  <a:schemeClr val="accent4"/>
                </a:solidFill>
              </a:defRPr>
            </a:pPr>
            <a:r>
              <a:rPr>
                <a:solidFill>
                  <a:schemeClr val="accent4">
                    <a:hueOff val="-1247790"/>
                    <a:lumOff val="-12326"/>
                  </a:schemeClr>
                </a:solidFill>
              </a:rPr>
              <a:t> A，认罪悔改 </a:t>
            </a:r>
          </a:p>
        </p:txBody>
      </p:sp>
      <p:sp>
        <p:nvSpPr>
          <p:cNvPr id="177" name="“神的儿子，耶稣基督福音的起头。 犹太全地和耶路撒冷的人都出去到约翰那里，承认他们的罪，在约旦河里受他的洗。”马可福音 1:1, 5…"/>
          <p:cNvSpPr txBox="1"/>
          <p:nvPr/>
        </p:nvSpPr>
        <p:spPr>
          <a:xfrm>
            <a:off x="879458" y="3439648"/>
            <a:ext cx="11164982" cy="612345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7093" tIns="27093" rIns="27093" bIns="27093">
            <a:normAutofit fontScale="100000" lnSpcReduction="0"/>
          </a:bodyPr>
          <a:lstStyle/>
          <a:p>
            <a:pPr marL="431800" indent="-431800" algn="l">
              <a:lnSpc>
                <a:spcPct val="90000"/>
              </a:lnSpc>
              <a:spcBef>
                <a:spcPts val="3200"/>
              </a:spcBef>
              <a:buSzPct val="123000"/>
              <a:buChar char="•"/>
              <a:defRPr sz="3600">
                <a:solidFill>
                  <a:schemeClr val="accent4"/>
                </a:solidFill>
              </a:defRPr>
            </a:pPr>
            <a:r>
              <a:t>“神的儿子，耶稣基督福音的起头。 犹太全地和耶路撒冷的人都出去到约翰那里，承认他们的罪，在约旦河里受他的洗。”马可福音 1:1, 5 </a:t>
            </a:r>
          </a:p>
          <a:p>
            <a:pPr marL="431800" indent="-431800" algn="l">
              <a:lnSpc>
                <a:spcPct val="90000"/>
              </a:lnSpc>
              <a:spcBef>
                <a:spcPts val="3200"/>
              </a:spcBef>
              <a:buSzPct val="123000"/>
              <a:buChar char="•"/>
              <a:defRPr sz="3600">
                <a:solidFill>
                  <a:schemeClr val="accent4"/>
                </a:solidFill>
              </a:defRPr>
            </a:pPr>
            <a:r>
              <a:t>“这称为我名下的子民，若是自卑、祷告，寻求我的面，转离他们的恶行，我必从天上垂听，赦免他们的罪，医治他们的地。”历代志下 7:14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二，得医治的要素"/>
          <p:cNvSpPr txBox="1"/>
          <p:nvPr>
            <p:ph type="ctrTitle"/>
          </p:nvPr>
        </p:nvSpPr>
        <p:spPr>
          <a:xfrm>
            <a:off x="643465" y="390657"/>
            <a:ext cx="11717870" cy="2069953"/>
          </a:xfrm>
          <a:prstGeom prst="rect">
            <a:avLst/>
          </a:prstGeom>
        </p:spPr>
        <p:txBody>
          <a:bodyPr anchor="ctr"/>
          <a:lstStyle>
            <a:lvl1pPr>
              <a:defRPr spc="-100" sz="5000">
                <a:solidFill>
                  <a:schemeClr val="accent4">
                    <a:hueOff val="348544"/>
                    <a:lumOff val="7139"/>
                  </a:schemeClr>
                </a:solidFill>
              </a:defRPr>
            </a:lvl1pPr>
          </a:lstStyle>
          <a:p>
            <a:pPr/>
            <a:r>
              <a:t>二，得医治的要素</a:t>
            </a:r>
          </a:p>
        </p:txBody>
      </p:sp>
      <p:sp>
        <p:nvSpPr>
          <p:cNvPr id="180" name="B，信靠顺服"/>
          <p:cNvSpPr txBox="1"/>
          <p:nvPr>
            <p:ph type="subTitle" sz="quarter" idx="1"/>
          </p:nvPr>
        </p:nvSpPr>
        <p:spPr>
          <a:xfrm>
            <a:off x="645885" y="2278052"/>
            <a:ext cx="11164981" cy="1010625"/>
          </a:xfrm>
          <a:prstGeom prst="rect">
            <a:avLst/>
          </a:prstGeom>
        </p:spPr>
        <p:txBody>
          <a:bodyPr/>
          <a:lstStyle>
            <a:lvl1pPr>
              <a:defRPr sz="4500">
                <a:solidFill>
                  <a:schemeClr val="accent4">
                    <a:hueOff val="-1247790"/>
                    <a:lumOff val="-12326"/>
                  </a:schemeClr>
                </a:solidFill>
              </a:defRPr>
            </a:lvl1pPr>
          </a:lstStyle>
          <a:p>
            <a:pPr>
              <a:defRPr>
                <a:solidFill>
                  <a:schemeClr val="accent4"/>
                </a:solidFill>
              </a:defRPr>
            </a:pPr>
            <a:r>
              <a:rPr>
                <a:solidFill>
                  <a:schemeClr val="accent4">
                    <a:hueOff val="-1247790"/>
                    <a:lumOff val="-12326"/>
                  </a:schemeClr>
                </a:solidFill>
              </a:rPr>
              <a:t> B，信靠顺服</a:t>
            </a:r>
          </a:p>
        </p:txBody>
      </p:sp>
      <p:sp>
        <p:nvSpPr>
          <p:cNvPr id="181" name="耶稣见他们的信心，就对瘫子说：「小子，你的罪赦了。」 可 2:5…"/>
          <p:cNvSpPr txBox="1"/>
          <p:nvPr/>
        </p:nvSpPr>
        <p:spPr>
          <a:xfrm>
            <a:off x="879458" y="3439648"/>
            <a:ext cx="11164982" cy="612345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7093" tIns="27093" rIns="27093" bIns="27093">
            <a:normAutofit fontScale="100000" lnSpcReduction="0"/>
          </a:bodyPr>
          <a:lstStyle/>
          <a:p>
            <a:pPr marL="431800" indent="-431800" algn="l">
              <a:lnSpc>
                <a:spcPct val="90000"/>
              </a:lnSpc>
              <a:spcBef>
                <a:spcPts val="3200"/>
              </a:spcBef>
              <a:buSzPct val="123000"/>
              <a:buChar char="•"/>
              <a:defRPr sz="3600">
                <a:solidFill>
                  <a:schemeClr val="accent4"/>
                </a:solidFill>
              </a:defRPr>
            </a:pPr>
            <a:r>
              <a:t>耶稣见他们的信心，就对瘫子说：「小子，你的罪赦了。」 可 2:5</a:t>
            </a:r>
          </a:p>
          <a:p>
            <a:pPr marL="431800" indent="-431800" algn="l">
              <a:lnSpc>
                <a:spcPct val="90000"/>
              </a:lnSpc>
              <a:spcBef>
                <a:spcPts val="3200"/>
              </a:spcBef>
              <a:buSzPct val="123000"/>
              <a:buChar char="•"/>
              <a:defRPr sz="3600">
                <a:solidFill>
                  <a:schemeClr val="accent4"/>
                </a:solidFill>
              </a:defRPr>
            </a:pPr>
            <a:r>
              <a:t>耶稣治好了许多害各样病的人，又赶出许多鬼，不许鬼说话，因为鬼认识他。”马可福音 1:30, 32, 34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30_BasicColor">
  <a:themeElements>
    <a:clrScheme name="30_BasicColor">
      <a:dk1>
        <a:srgbClr val="5E5E5E"/>
      </a:dk1>
      <a:lt1>
        <a:srgbClr val="003462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30_BasicColor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30_BasicCol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27093" tIns="27093" rIns="27093" bIns="27093" numCol="1" spcCol="38100" rtlCol="0" anchor="ctr" upright="0">
        <a:spAutoFit/>
      </a:bodyPr>
      <a:lstStyle>
        <a:defPPr marL="0" marR="0" indent="0" algn="ctr" defTabSz="587022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27093" tIns="27093" rIns="27093" bIns="27093" numCol="1" spcCol="38100" rtlCol="0" anchor="ctr" upright="0">
        <a:spAutoFit/>
      </a:bodyPr>
      <a:lstStyle>
        <a:defPPr marL="0" marR="0" indent="0" algn="ctr" defTabSz="173393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6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30_BasicColor">
  <a:themeElements>
    <a:clrScheme name="30_BasicColor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30_BasicColor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30_BasicCol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27093" tIns="27093" rIns="27093" bIns="27093" numCol="1" spcCol="38100" rtlCol="0" anchor="ctr" upright="0">
        <a:spAutoFit/>
      </a:bodyPr>
      <a:lstStyle>
        <a:defPPr marL="0" marR="0" indent="0" algn="ctr" defTabSz="587022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27093" tIns="27093" rIns="27093" bIns="27093" numCol="1" spcCol="38100" rtlCol="0" anchor="ctr" upright="0">
        <a:spAutoFit/>
      </a:bodyPr>
      <a:lstStyle>
        <a:defPPr marL="0" marR="0" indent="0" algn="ctr" defTabSz="173393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6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