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562" r:id="rId2"/>
    <p:sldId id="421" r:id="rId3"/>
    <p:sldId id="736" r:id="rId4"/>
    <p:sldId id="738" r:id="rId5"/>
    <p:sldId id="756" r:id="rId6"/>
    <p:sldId id="741" r:id="rId7"/>
    <p:sldId id="743" r:id="rId8"/>
    <p:sldId id="744" r:id="rId9"/>
    <p:sldId id="745" r:id="rId10"/>
    <p:sldId id="746" r:id="rId11"/>
    <p:sldId id="747" r:id="rId12"/>
    <p:sldId id="757" r:id="rId13"/>
  </p:sldIdLst>
  <p:sldSz cx="9144000" cy="6858000" type="screen4x3"/>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9582" autoAdjust="0"/>
    <p:restoredTop sz="94581" autoAdjust="0"/>
  </p:normalViewPr>
  <p:slideViewPr>
    <p:cSldViewPr>
      <p:cViewPr varScale="1">
        <p:scale>
          <a:sx n="115" d="100"/>
          <a:sy n="115" d="100"/>
        </p:scale>
        <p:origin x="-15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8/5/2023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xmlns=""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4:notes"/>
          <p:cNvSpPr txBox="1">
            <a:spLocks noGrp="1"/>
          </p:cNvSpPr>
          <p:nvPr>
            <p:ph type="body" idx="1"/>
          </p:nvPr>
        </p:nvSpPr>
        <p:spPr>
          <a:xfrm>
            <a:off x="731520" y="4620577"/>
            <a:ext cx="5852160" cy="3780473"/>
          </a:xfrm>
          <a:prstGeom prst="rect">
            <a:avLst/>
          </a:prstGeom>
          <a:noFill/>
          <a:ln>
            <a:noFill/>
          </a:ln>
        </p:spPr>
        <p:txBody>
          <a:bodyPr spcFirstLastPara="1" wrap="square" lIns="96645" tIns="48309" rIns="96645" bIns="48309" anchor="t" anchorCtr="0">
            <a:noAutofit/>
          </a:bodyPr>
          <a:lstStyle/>
          <a:p>
            <a:pPr>
              <a:buSzPts val="1400"/>
            </a:pPr>
            <a:endParaRPr/>
          </a:p>
        </p:txBody>
      </p:sp>
      <p:sp>
        <p:nvSpPr>
          <p:cNvPr id="133" name="Google Shape;133;p14:notes"/>
          <p:cNvSpPr>
            <a:spLocks noGrp="1" noRot="1" noChangeAspect="1"/>
          </p:cNvSpPr>
          <p:nvPr>
            <p:ph type="sldImg" idx="2"/>
          </p:nvPr>
        </p:nvSpPr>
        <p:spPr>
          <a:xfrm>
            <a:off x="1463040" y="1200150"/>
            <a:ext cx="4389120" cy="324040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2023/8/5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2023/8/5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2023/8/5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2023/8/5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2023/8/5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2023/8/5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2023/8/5</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2023/8/5</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2023/8/5</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2023/8/5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2023/8/5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2023/8/5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标题 3"/>
          <p:cNvSpPr>
            <a:spLocks noGrp="1"/>
          </p:cNvSpPr>
          <p:nvPr>
            <p:ph type="title"/>
          </p:nvPr>
        </p:nvSpPr>
        <p:spPr>
          <a:xfrm>
            <a:off x="13934" y="0"/>
            <a:ext cx="9130066" cy="1981200"/>
          </a:xfrm>
        </p:spPr>
        <p:txBody>
          <a:bodyPr/>
          <a:lstStyle/>
          <a:p>
            <a:r>
              <a:rPr lang="zh-CN" altLang="en-US" sz="4000" b="1" dirty="0" smtClean="0">
                <a:solidFill>
                  <a:srgbClr val="FFFF00"/>
                </a:solidFill>
              </a:rPr>
              <a:t>客西马尼园中的祷告</a:t>
            </a:r>
            <a:r>
              <a:rPr lang="en-US" altLang="zh-CN" sz="4000" b="1" dirty="0" smtClean="0">
                <a:solidFill>
                  <a:srgbClr val="FFFF00"/>
                </a:solidFill>
              </a:rPr>
              <a:t/>
            </a:r>
            <a:br>
              <a:rPr lang="en-US" altLang="zh-CN" sz="4000" b="1" dirty="0" smtClean="0">
                <a:solidFill>
                  <a:srgbClr val="FFFF00"/>
                </a:solidFill>
              </a:rPr>
            </a:br>
            <a:r>
              <a:rPr lang="en-US" altLang="zh-CN" sz="4000" b="1" dirty="0" smtClean="0">
                <a:solidFill>
                  <a:srgbClr val="FFFF00"/>
                </a:solidFill>
              </a:rPr>
              <a:t>Jesus Prays in the Garden of Gethsemane</a:t>
            </a:r>
            <a:r>
              <a:rPr lang="en-US" altLang="zh-CN" sz="4000" b="1" dirty="0">
                <a:solidFill>
                  <a:srgbClr val="FFFF00"/>
                </a:solidFill>
              </a:rPr>
              <a:t/>
            </a:r>
            <a:br>
              <a:rPr lang="en-US" altLang="zh-CN" sz="4000" b="1" dirty="0">
                <a:solidFill>
                  <a:srgbClr val="FFFF00"/>
                </a:solidFill>
              </a:rPr>
            </a:br>
            <a:r>
              <a:rPr lang="en-US" altLang="zh-CN" sz="1100" b="1" dirty="0">
                <a:solidFill>
                  <a:srgbClr val="FFFF00"/>
                </a:solidFill>
              </a:rPr>
              <a:t/>
            </a:r>
            <a:br>
              <a:rPr lang="en-US" altLang="zh-CN" sz="1100" b="1" dirty="0">
                <a:solidFill>
                  <a:srgbClr val="FFFF00"/>
                </a:solidFill>
              </a:rPr>
            </a:br>
            <a:r>
              <a:rPr lang="zh-CN" altLang="en-US" sz="3200" b="1" dirty="0" smtClean="0">
                <a:solidFill>
                  <a:schemeClr val="bg1"/>
                </a:solidFill>
              </a:rPr>
              <a:t>可</a:t>
            </a:r>
            <a:r>
              <a:rPr lang="en-US" altLang="zh-CN" sz="3200" b="1" dirty="0" smtClean="0">
                <a:solidFill>
                  <a:schemeClr val="bg1"/>
                </a:solidFill>
              </a:rPr>
              <a:t>/Mark 14</a:t>
            </a:r>
            <a:r>
              <a:rPr lang="zh-CN" altLang="en-US" sz="3200" b="1" dirty="0" smtClean="0">
                <a:solidFill>
                  <a:schemeClr val="bg1"/>
                </a:solidFill>
              </a:rPr>
              <a:t>：</a:t>
            </a:r>
            <a:r>
              <a:rPr lang="en-US" altLang="zh-CN" sz="3200" b="1" dirty="0" smtClean="0">
                <a:solidFill>
                  <a:schemeClr val="bg1"/>
                </a:solidFill>
              </a:rPr>
              <a:t>32-42</a:t>
            </a:r>
            <a:endParaRPr lang="zh-CN" altLang="en-US" sz="3200" dirty="0">
              <a:solidFill>
                <a:schemeClr val="bg1"/>
              </a:solidFill>
            </a:endParaRPr>
          </a:p>
        </p:txBody>
      </p:sp>
      <p:pic>
        <p:nvPicPr>
          <p:cNvPr id="1026" name="Picture 2" descr="C:\Users\Peter Tian\Desktop\New folder (2)\10408860_763387820382703_312522404385067383_n.jpg"/>
          <p:cNvPicPr>
            <a:picLocks noChangeAspect="1" noChangeArrowheads="1"/>
          </p:cNvPicPr>
          <p:nvPr/>
        </p:nvPicPr>
        <p:blipFill>
          <a:blip r:embed="rId2"/>
          <a:srcRect/>
          <a:stretch>
            <a:fillRect/>
          </a:stretch>
        </p:blipFill>
        <p:spPr bwMode="auto">
          <a:xfrm>
            <a:off x="0" y="2286000"/>
            <a:ext cx="9144000" cy="4572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latin typeface="等线" panose="02010600030101010101" pitchFamily="2" charset="-122"/>
                <a:ea typeface="等线" panose="02010600030101010101" pitchFamily="2" charset="-122"/>
              </a:rPr>
              <a:t>42</a:t>
            </a:r>
            <a:r>
              <a:rPr lang="zh-CN" altLang="en-US" sz="3600" b="1" dirty="0" smtClean="0">
                <a:solidFill>
                  <a:schemeClr val="bg1"/>
                </a:solidFill>
                <a:latin typeface="等线" panose="02010600030101010101" pitchFamily="2" charset="-122"/>
                <a:ea typeface="等线" panose="02010600030101010101" pitchFamily="2" charset="-122"/>
              </a:rPr>
              <a:t>起来，我们走吧</a:t>
            </a:r>
            <a:r>
              <a:rPr lang="zh-CN" altLang="en-US" sz="3600" b="1" dirty="0" smtClean="0">
                <a:solidFill>
                  <a:srgbClr val="FFFF00"/>
                </a:solidFill>
                <a:latin typeface="等线" panose="02010600030101010101" pitchFamily="2" charset="-122"/>
                <a:ea typeface="等线" panose="02010600030101010101" pitchFamily="2" charset="-122"/>
              </a:rPr>
              <a:t>。看哪，那卖我的人近了。</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zh-CN" altLang="en-US" sz="3600" b="1" dirty="0" smtClean="0">
                <a:solidFill>
                  <a:srgbClr val="FFFF00"/>
                </a:solidFill>
                <a:latin typeface="等线" panose="02010600030101010101" pitchFamily="2" charset="-122"/>
                <a:ea typeface="等线" panose="02010600030101010101" pitchFamily="2" charset="-122"/>
              </a:rPr>
              <a:t/>
            </a:r>
            <a:br>
              <a:rPr lang="zh-CN" altLang="en-US"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42 </a:t>
            </a:r>
            <a:r>
              <a:rPr lang="en-US" altLang="zh-CN" sz="3600" b="1" dirty="0" smtClean="0">
                <a:solidFill>
                  <a:schemeClr val="bg1"/>
                </a:solidFill>
                <a:latin typeface="等线" panose="02010600030101010101" pitchFamily="2" charset="-122"/>
                <a:ea typeface="等线" panose="02010600030101010101" pitchFamily="2" charset="-122"/>
              </a:rPr>
              <a:t>Rise! Let us go</a:t>
            </a:r>
            <a:r>
              <a:rPr lang="en-US" altLang="zh-CN" sz="3600" b="1" dirty="0" smtClean="0">
                <a:solidFill>
                  <a:srgbClr val="FFFF00"/>
                </a:solidFill>
                <a:latin typeface="等线" panose="02010600030101010101" pitchFamily="2" charset="-122"/>
                <a:ea typeface="等线" panose="02010600030101010101" pitchFamily="2" charset="-122"/>
              </a:rPr>
              <a:t>! Here comes my betrayer!’</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t>
            </a:r>
            <a:r>
              <a:rPr lang="zh-CN" altLang="en-US" sz="3600" b="1" dirty="0" smtClean="0">
                <a:solidFill>
                  <a:srgbClr val="FFFF00"/>
                </a:solidFill>
                <a:latin typeface="等线" panose="02010600030101010101" pitchFamily="2" charset="-122"/>
                <a:ea typeface="等线" panose="02010600030101010101" pitchFamily="2" charset="-122"/>
              </a:rPr>
              <a:t>可</a:t>
            </a:r>
            <a:r>
              <a:rPr lang="en-US" altLang="zh-CN" sz="3600" b="1" dirty="0" smtClean="0">
                <a:solidFill>
                  <a:srgbClr val="FFFF00"/>
                </a:solidFill>
                <a:latin typeface="等线" panose="02010600030101010101" pitchFamily="2" charset="-122"/>
                <a:ea typeface="等线" panose="02010600030101010101" pitchFamily="2" charset="-122"/>
              </a:rPr>
              <a:t>/Mark 14:42</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latin typeface="等线" panose="02010600030101010101" pitchFamily="2" charset="-122"/>
                <a:ea typeface="等线" panose="02010600030101010101" pitchFamily="2" charset="-122"/>
              </a:rPr>
              <a:t>7</a:t>
            </a:r>
            <a:r>
              <a:rPr lang="zh-CN" altLang="en-US" sz="3600" b="1" dirty="0" smtClean="0">
                <a:solidFill>
                  <a:srgbClr val="FFFF00"/>
                </a:solidFill>
                <a:latin typeface="等线" panose="02010600030101010101" pitchFamily="2" charset="-122"/>
                <a:ea typeface="等线" panose="02010600030101010101" pitchFamily="2" charset="-122"/>
              </a:rPr>
              <a:t>有一根刺加在我肉体上</a:t>
            </a:r>
            <a:r>
              <a:rPr lang="en-US" altLang="zh-CN" sz="3600" b="1" dirty="0" smtClean="0">
                <a:solidFill>
                  <a:srgbClr val="FFFF00"/>
                </a:solidFill>
                <a:latin typeface="等线" panose="02010600030101010101" pitchFamily="2" charset="-122"/>
                <a:ea typeface="等线" panose="02010600030101010101" pitchFamily="2" charset="-122"/>
              </a:rPr>
              <a:t>……</a:t>
            </a:r>
            <a:r>
              <a:rPr lang="zh-CN" altLang="en-US" sz="3600" b="1" dirty="0" smtClean="0">
                <a:solidFill>
                  <a:srgbClr val="FFFF00"/>
                </a:solidFill>
                <a:latin typeface="等线" panose="02010600030101010101" pitchFamily="2" charset="-122"/>
                <a:ea typeface="等线" panose="02010600030101010101" pitchFamily="2" charset="-122"/>
              </a:rPr>
              <a:t>为这事，</a:t>
            </a:r>
            <a:r>
              <a:rPr lang="zh-CN" altLang="en-US" sz="3600" b="1" dirty="0" smtClean="0">
                <a:solidFill>
                  <a:schemeClr val="bg1"/>
                </a:solidFill>
                <a:latin typeface="等线" panose="02010600030101010101" pitchFamily="2" charset="-122"/>
                <a:ea typeface="等线" panose="02010600030101010101" pitchFamily="2" charset="-122"/>
              </a:rPr>
              <a:t>我三次求过主，叫这刺离开我</a:t>
            </a:r>
            <a:r>
              <a:rPr lang="zh-CN" altLang="en-US" sz="3600" b="1" dirty="0" smtClean="0">
                <a:solidFill>
                  <a:srgbClr val="FFFF00"/>
                </a:solidFill>
                <a:latin typeface="等线" panose="02010600030101010101" pitchFamily="2" charset="-122"/>
                <a:ea typeface="等线" panose="02010600030101010101" pitchFamily="2" charset="-122"/>
              </a:rPr>
              <a:t>。</a:t>
            </a:r>
            <a:r>
              <a:rPr lang="en-US" altLang="zh-CN" sz="3600" b="1" dirty="0" smtClean="0">
                <a:solidFill>
                  <a:srgbClr val="FFFF00"/>
                </a:solidFill>
                <a:latin typeface="等线" panose="02010600030101010101" pitchFamily="2" charset="-122"/>
                <a:ea typeface="等线" panose="02010600030101010101" pitchFamily="2" charset="-122"/>
              </a:rPr>
              <a:t>9</a:t>
            </a:r>
            <a:r>
              <a:rPr lang="zh-CN" altLang="en-US" sz="3600" b="1" dirty="0" smtClean="0">
                <a:solidFill>
                  <a:srgbClr val="FFFF00"/>
                </a:solidFill>
                <a:latin typeface="等线" panose="02010600030101010101" pitchFamily="2" charset="-122"/>
                <a:ea typeface="等线" panose="02010600030101010101" pitchFamily="2" charset="-122"/>
              </a:rPr>
              <a:t>他对我说，我的恩典够你用的。因为我的能力，是在人的软弱上显得完全。</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7I was given a thorn in my flesh…Three times I pleaded with the Lord to take it away from me. 9But he said to me, ‘My grace is sufficient for you, for my power is made perfect in weakness.’</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t>
            </a:r>
            <a:r>
              <a:rPr lang="zh-CN" altLang="en-US" sz="3600" b="1" dirty="0" smtClean="0">
                <a:solidFill>
                  <a:srgbClr val="FFFF00"/>
                </a:solidFill>
                <a:latin typeface="等线" panose="02010600030101010101" pitchFamily="2" charset="-122"/>
                <a:ea typeface="等线" panose="02010600030101010101" pitchFamily="2" charset="-122"/>
              </a:rPr>
              <a:t>林后</a:t>
            </a:r>
            <a:r>
              <a:rPr lang="en-US" altLang="zh-CN" sz="3600" b="1" dirty="0" smtClean="0">
                <a:solidFill>
                  <a:srgbClr val="FFFF00"/>
                </a:solidFill>
                <a:latin typeface="等线" panose="02010600030101010101" pitchFamily="2" charset="-122"/>
                <a:ea typeface="等线" panose="02010600030101010101" pitchFamily="2" charset="-122"/>
              </a:rPr>
              <a:t>/2 Cor.12:7-9</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28636" y="-13447"/>
            <a:ext cx="9172636" cy="4090519"/>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6600" b="1" dirty="0" err="1">
                <a:solidFill>
                  <a:schemeClr val="lt1"/>
                </a:solidFill>
                <a:latin typeface="汉仪中楷简" panose="02010604000101010101" pitchFamily="2" charset="-122"/>
                <a:ea typeface="汉仪中楷简" panose="02010604000101010101" pitchFamily="2" charset="-122"/>
                <a:cs typeface="Arial"/>
                <a:sym typeface="Arial"/>
              </a:rPr>
              <a:t>总结</a:t>
            </a:r>
            <a:r>
              <a:rPr lang="en-US" sz="6600" b="1" dirty="0">
                <a:solidFill>
                  <a:srgbClr val="FFFF66"/>
                </a:solidFill>
                <a:latin typeface="Arial"/>
                <a:ea typeface="Arial"/>
                <a:cs typeface="Arial"/>
                <a:sym typeface="Arial"/>
              </a:rPr>
              <a:t/>
            </a:r>
            <a:br>
              <a:rPr lang="en-US" sz="6600" b="1" dirty="0">
                <a:solidFill>
                  <a:srgbClr val="FFFF66"/>
                </a:solidFill>
                <a:latin typeface="Arial"/>
                <a:ea typeface="Arial"/>
                <a:cs typeface="Arial"/>
                <a:sym typeface="Arial"/>
              </a:rPr>
            </a:br>
            <a:r>
              <a:rPr lang="en-US" sz="6600" b="1" dirty="0">
                <a:solidFill>
                  <a:srgbClr val="FFFF66"/>
                </a:solidFill>
                <a:latin typeface="Calibri" panose="020F0502020204030204" pitchFamily="34" charset="0"/>
                <a:ea typeface="Arial"/>
                <a:cs typeface="Calibri" panose="020F0502020204030204" pitchFamily="34" charset="0"/>
                <a:sym typeface="Arial"/>
              </a:rPr>
              <a:t>Summary</a:t>
            </a:r>
            <a:endParaRPr dirty="0">
              <a:latin typeface="Calibri" panose="020F0502020204030204" pitchFamily="34" charset="0"/>
              <a:ea typeface="Arial"/>
              <a:cs typeface="Calibri" panose="020F0502020204030204" pitchFamily="34" charset="0"/>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116632"/>
            <a:ext cx="8229600" cy="1152128"/>
          </a:xfrm>
        </p:spPr>
        <p:txBody>
          <a:bodyPr/>
          <a:lstStyle/>
          <a:p>
            <a:r>
              <a:rPr lang="zh-CN" altLang="en-US" b="1" dirty="0">
                <a:solidFill>
                  <a:srgbClr val="FFFF00"/>
                </a:solidFill>
              </a:rPr>
              <a:t>祈祷</a:t>
            </a:r>
            <a:r>
              <a:rPr lang="en-US" altLang="zh-CN" b="1" dirty="0">
                <a:solidFill>
                  <a:srgbClr val="FFFF00"/>
                </a:solidFill>
              </a:rPr>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1725985"/>
            <a:ext cx="9108504" cy="5139655"/>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lvl="0" algn="l" eaLnBrk="1" hangingPunct="1"/>
            <a:r>
              <a:rPr lang="zh-CN" altLang="en-US" sz="3600" b="1" dirty="0" smtClean="0">
                <a:solidFill>
                  <a:srgbClr val="FFFF00"/>
                </a:solidFill>
                <a:latin typeface="等线" panose="02010600030101010101" pitchFamily="2" charset="-122"/>
                <a:ea typeface="等线" panose="02010600030101010101" pitchFamily="2" charset="-122"/>
              </a:rPr>
              <a:t>一、主耶稣的痛苦</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800" b="1" dirty="0" err="1" smtClean="0">
                <a:solidFill>
                  <a:srgbClr val="FFFF00"/>
                </a:solidFill>
                <a:latin typeface="等线" panose="02010600030101010101" pitchFamily="2" charset="-122"/>
                <a:ea typeface="等线" panose="02010600030101010101" pitchFamily="2" charset="-122"/>
              </a:rPr>
              <a:t>I.The</a:t>
            </a:r>
            <a:r>
              <a:rPr lang="en-US" altLang="zh-CN" sz="2800" b="1" dirty="0" smtClean="0">
                <a:solidFill>
                  <a:srgbClr val="FFFF00"/>
                </a:solidFill>
                <a:latin typeface="等线" panose="02010600030101010101" pitchFamily="2" charset="-122"/>
                <a:ea typeface="等线" panose="02010600030101010101" pitchFamily="2" charset="-122"/>
              </a:rPr>
              <a:t> Suffering of </a:t>
            </a:r>
            <a:r>
              <a:rPr lang="en-US" altLang="zh-CN" sz="2800" b="1" dirty="0" err="1" smtClean="0">
                <a:solidFill>
                  <a:srgbClr val="FFFF00"/>
                </a:solidFill>
                <a:latin typeface="等线" panose="02010600030101010101" pitchFamily="2" charset="-122"/>
                <a:ea typeface="等线" panose="02010600030101010101" pitchFamily="2" charset="-122"/>
              </a:rPr>
              <a:t>Juses</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1200" b="1" dirty="0" smtClean="0">
                <a:solidFill>
                  <a:srgbClr val="FFFF00"/>
                </a:solidFill>
                <a:latin typeface="等线" panose="02010600030101010101" pitchFamily="2" charset="-122"/>
                <a:ea typeface="等线" panose="02010600030101010101" pitchFamily="2" charset="-122"/>
              </a:rPr>
              <a:t/>
            </a:r>
            <a:br>
              <a:rPr lang="en-US" altLang="zh-CN" sz="1200" b="1" dirty="0" smtClean="0">
                <a:solidFill>
                  <a:srgbClr val="FFFF00"/>
                </a:solidFill>
                <a:latin typeface="等线" panose="02010600030101010101" pitchFamily="2" charset="-122"/>
                <a:ea typeface="等线" panose="02010600030101010101" pitchFamily="2" charset="-122"/>
              </a:rPr>
            </a:br>
            <a:r>
              <a:rPr lang="en-US" altLang="zh-CN" sz="3400" b="1" dirty="0" smtClean="0">
                <a:solidFill>
                  <a:srgbClr val="FFFF00"/>
                </a:solidFill>
                <a:latin typeface="等线" panose="02010600030101010101" pitchFamily="2" charset="-122"/>
                <a:ea typeface="等线" panose="02010600030101010101" pitchFamily="2" charset="-122"/>
              </a:rPr>
              <a:t>32</a:t>
            </a:r>
            <a:r>
              <a:rPr lang="zh-CN" altLang="en-US" sz="3400" b="1" dirty="0" smtClean="0">
                <a:solidFill>
                  <a:srgbClr val="FFFF00"/>
                </a:solidFill>
                <a:latin typeface="等线" panose="02010600030101010101" pitchFamily="2" charset="-122"/>
                <a:ea typeface="等线" panose="02010600030101010101" pitchFamily="2" charset="-122"/>
              </a:rPr>
              <a:t>他们来到一个地方，名叫客西马尼。耶稣对门徒说，你们坐在这里，等我祷告。</a:t>
            </a:r>
            <a:r>
              <a:rPr lang="en-US" altLang="zh-CN" sz="3400" b="1" dirty="0" smtClean="0">
                <a:solidFill>
                  <a:srgbClr val="FFFF00"/>
                </a:solidFill>
                <a:latin typeface="等线" panose="02010600030101010101" pitchFamily="2" charset="-122"/>
                <a:ea typeface="等线" panose="02010600030101010101" pitchFamily="2" charset="-122"/>
              </a:rPr>
              <a:t>33</a:t>
            </a:r>
            <a:r>
              <a:rPr lang="zh-CN" altLang="en-US" sz="3400" b="1" dirty="0" smtClean="0">
                <a:solidFill>
                  <a:srgbClr val="FFFF00"/>
                </a:solidFill>
                <a:latin typeface="等线" panose="02010600030101010101" pitchFamily="2" charset="-122"/>
                <a:ea typeface="等线" panose="02010600030101010101" pitchFamily="2" charset="-122"/>
              </a:rPr>
              <a:t>于是带着彼得，雅各，约翰同去，</a:t>
            </a:r>
            <a:r>
              <a:rPr lang="zh-CN" altLang="en-US" sz="3400" b="1" dirty="0" smtClean="0">
                <a:solidFill>
                  <a:schemeClr val="bg1"/>
                </a:solidFill>
                <a:latin typeface="等线" panose="02010600030101010101" pitchFamily="2" charset="-122"/>
                <a:ea typeface="等线" panose="02010600030101010101" pitchFamily="2" charset="-122"/>
              </a:rPr>
              <a:t>就惊恐起来，极其难过</a:t>
            </a:r>
            <a:r>
              <a:rPr lang="zh-CN" altLang="en-US" sz="3400" b="1" dirty="0" smtClean="0">
                <a:solidFill>
                  <a:srgbClr val="FFFF00"/>
                </a:solidFill>
                <a:latin typeface="等线" panose="02010600030101010101" pitchFamily="2" charset="-122"/>
                <a:ea typeface="等线" panose="02010600030101010101" pitchFamily="2" charset="-122"/>
              </a:rPr>
              <a:t>。</a:t>
            </a:r>
            <a:r>
              <a:rPr lang="en-US" altLang="zh-CN" sz="3400" b="1" dirty="0" smtClean="0">
                <a:solidFill>
                  <a:srgbClr val="FFFF00"/>
                </a:solidFill>
                <a:latin typeface="等线" panose="02010600030101010101" pitchFamily="2" charset="-122"/>
                <a:ea typeface="等线" panose="02010600030101010101" pitchFamily="2" charset="-122"/>
              </a:rPr>
              <a:t>34</a:t>
            </a:r>
            <a:r>
              <a:rPr lang="zh-CN" altLang="en-US" sz="3400" b="1" dirty="0" smtClean="0">
                <a:solidFill>
                  <a:srgbClr val="FFFF00"/>
                </a:solidFill>
                <a:latin typeface="等线" panose="02010600030101010101" pitchFamily="2" charset="-122"/>
                <a:ea typeface="等线" panose="02010600030101010101" pitchFamily="2" charset="-122"/>
              </a:rPr>
              <a:t>对他们说，</a:t>
            </a:r>
            <a:r>
              <a:rPr lang="zh-CN" altLang="en-US" sz="3400" b="1" dirty="0" smtClean="0">
                <a:solidFill>
                  <a:schemeClr val="bg1"/>
                </a:solidFill>
                <a:latin typeface="等线" panose="02010600030101010101" pitchFamily="2" charset="-122"/>
                <a:ea typeface="等线" panose="02010600030101010101" pitchFamily="2" charset="-122"/>
              </a:rPr>
              <a:t>我心里甚是忧伤，几乎要死</a:t>
            </a:r>
            <a:r>
              <a:rPr lang="zh-CN" altLang="en-US" sz="3400" b="1" dirty="0" smtClean="0">
                <a:solidFill>
                  <a:srgbClr val="FFFF00"/>
                </a:solidFill>
                <a:latin typeface="等线" panose="02010600030101010101" pitchFamily="2" charset="-122"/>
                <a:ea typeface="等线" panose="02010600030101010101" pitchFamily="2" charset="-122"/>
              </a:rPr>
              <a:t>。你们在这里，等候儆醒。</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32They went to a place called Gethsemane, and Jesus said to his disciples, ‘Sit here while I pray.’ 33He took Peter, James and John along with him, and he began to be deeply distressed and troubled. 34‘My soul is overwhelmed with sorrow to the point of death, he said to </a:t>
            </a:r>
            <a:r>
              <a:rPr lang="en-US" altLang="zh-CN" sz="2800" b="1" dirty="0" err="1" smtClean="0">
                <a:solidFill>
                  <a:srgbClr val="FFFF00"/>
                </a:solidFill>
                <a:latin typeface="等线" panose="02010600030101010101" pitchFamily="2" charset="-122"/>
                <a:ea typeface="等线" panose="02010600030101010101" pitchFamily="2" charset="-122"/>
              </a:rPr>
              <a:t>them.‘Stay</a:t>
            </a:r>
            <a:r>
              <a:rPr lang="en-US" altLang="zh-CN" sz="2800" b="1" dirty="0" smtClean="0">
                <a:solidFill>
                  <a:srgbClr val="FFFF00"/>
                </a:solidFill>
                <a:latin typeface="等线" panose="02010600030101010101" pitchFamily="2" charset="-122"/>
                <a:ea typeface="等线" panose="02010600030101010101" pitchFamily="2" charset="-122"/>
              </a:rPr>
              <a:t> here and keep watch. </a:t>
            </a:r>
            <a:r>
              <a:rPr lang="zh-CN" altLang="en-US" sz="2800" b="1" dirty="0" smtClean="0">
                <a:solidFill>
                  <a:schemeClr val="bg1"/>
                </a:solidFill>
                <a:latin typeface="等线" panose="02010600030101010101" pitchFamily="2" charset="-122"/>
                <a:ea typeface="等线" panose="02010600030101010101" pitchFamily="2" charset="-122"/>
              </a:rPr>
              <a:t>可</a:t>
            </a:r>
            <a:r>
              <a:rPr lang="en-US" altLang="zh-CN" sz="2800" b="1" dirty="0" smtClean="0">
                <a:solidFill>
                  <a:schemeClr val="bg1"/>
                </a:solidFill>
                <a:latin typeface="等线" panose="02010600030101010101" pitchFamily="2" charset="-122"/>
                <a:ea typeface="等线" panose="02010600030101010101" pitchFamily="2" charset="-122"/>
              </a:rPr>
              <a:t>/Mark 14:32-34</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smtClean="0">
                <a:solidFill>
                  <a:srgbClr val="FFFF00"/>
                </a:solidFill>
                <a:latin typeface="等线" panose="02010600030101010101" pitchFamily="2" charset="-122"/>
                <a:ea typeface="等线" panose="02010600030101010101" pitchFamily="2" charset="-122"/>
              </a:rPr>
              <a:t>二、耶稣处理痛苦的方式</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II</a:t>
            </a:r>
            <a:r>
              <a:rPr lang="zh-CN" altLang="en-US" sz="2800" b="1" dirty="0" smtClean="0">
                <a:solidFill>
                  <a:srgbClr val="FFFF00"/>
                </a:solidFill>
                <a:latin typeface="等线" panose="02010600030101010101" pitchFamily="2" charset="-122"/>
                <a:ea typeface="等线" panose="02010600030101010101" pitchFamily="2" charset="-122"/>
              </a:rPr>
              <a:t>、</a:t>
            </a:r>
            <a:r>
              <a:rPr lang="en-US" altLang="zh-CN" sz="2800" b="1" dirty="0" smtClean="0">
                <a:solidFill>
                  <a:srgbClr val="FFFF00"/>
                </a:solidFill>
                <a:latin typeface="等线" panose="02010600030101010101" pitchFamily="2" charset="-122"/>
                <a:ea typeface="等线" panose="02010600030101010101" pitchFamily="2" charset="-122"/>
              </a:rPr>
              <a:t>The way that Jesus dealt with his suffering</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35</a:t>
            </a:r>
            <a:r>
              <a:rPr lang="zh-CN" altLang="en-US" sz="3600" b="1" dirty="0" smtClean="0">
                <a:solidFill>
                  <a:srgbClr val="FFFF00"/>
                </a:solidFill>
                <a:latin typeface="等线" panose="02010600030101010101" pitchFamily="2" charset="-122"/>
                <a:ea typeface="等线" panose="02010600030101010101" pitchFamily="2" charset="-122"/>
              </a:rPr>
              <a:t>他就稍往前走，俯伏在地祷告说，</a:t>
            </a:r>
            <a:r>
              <a:rPr lang="zh-CN" altLang="en-US" sz="3600" b="1" dirty="0" smtClean="0">
                <a:solidFill>
                  <a:schemeClr val="bg1"/>
                </a:solidFill>
                <a:latin typeface="等线" panose="02010600030101010101" pitchFamily="2" charset="-122"/>
                <a:ea typeface="等线" panose="02010600030101010101" pitchFamily="2" charset="-122"/>
              </a:rPr>
              <a:t>倘若可行，便叫那时候过去。</a:t>
            </a:r>
            <a:r>
              <a:rPr lang="en-US" altLang="zh-CN" sz="3600" b="1" dirty="0" smtClean="0">
                <a:solidFill>
                  <a:schemeClr val="bg1"/>
                </a:solidFill>
                <a:latin typeface="等线" panose="02010600030101010101" pitchFamily="2" charset="-122"/>
                <a:ea typeface="等线" panose="02010600030101010101" pitchFamily="2" charset="-122"/>
              </a:rPr>
              <a:t>36</a:t>
            </a:r>
            <a:r>
              <a:rPr lang="zh-CN" altLang="en-US" sz="3600" b="1" dirty="0" smtClean="0">
                <a:solidFill>
                  <a:schemeClr val="bg1"/>
                </a:solidFill>
                <a:latin typeface="等线" panose="02010600030101010101" pitchFamily="2" charset="-122"/>
                <a:ea typeface="等线" panose="02010600030101010101" pitchFamily="2" charset="-122"/>
              </a:rPr>
              <a:t>他说，阿爸，父阿，在你凡事都能。求你将这杯撤去</a:t>
            </a:r>
            <a:r>
              <a:rPr lang="zh-CN" altLang="en-US" sz="3600" b="1" dirty="0" smtClean="0">
                <a:solidFill>
                  <a:srgbClr val="FFFF00"/>
                </a:solidFill>
                <a:latin typeface="等线" panose="02010600030101010101" pitchFamily="2" charset="-122"/>
                <a:ea typeface="等线" panose="02010600030101010101" pitchFamily="2" charset="-122"/>
              </a:rPr>
              <a:t>。</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35Going a little farther, he fell to the ground and prayed that if possible the hour might pass from him. 36‘Abba, Father,’ he said, ‘everything is possible for you. Take this cup from me. Yet not what I will, but what you will.’</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t>
            </a:r>
            <a:r>
              <a:rPr lang="zh-CN" altLang="en-US" sz="3600" b="1" dirty="0" smtClean="0">
                <a:solidFill>
                  <a:schemeClr val="bg1"/>
                </a:solidFill>
                <a:latin typeface="等线" panose="02010600030101010101" pitchFamily="2" charset="-122"/>
                <a:ea typeface="等线" panose="02010600030101010101" pitchFamily="2" charset="-122"/>
              </a:rPr>
              <a:t>可</a:t>
            </a:r>
            <a:r>
              <a:rPr lang="en-US" altLang="zh-CN" sz="3600" b="1" dirty="0" smtClean="0">
                <a:solidFill>
                  <a:schemeClr val="bg1"/>
                </a:solidFill>
                <a:latin typeface="等线" panose="02010600030101010101" pitchFamily="2" charset="-122"/>
                <a:ea typeface="等线" panose="02010600030101010101" pitchFamily="2" charset="-122"/>
              </a:rPr>
              <a:t>/Mark14</a:t>
            </a:r>
            <a:r>
              <a:rPr lang="zh-CN" altLang="en-US" sz="3600" b="1" dirty="0" smtClean="0">
                <a:solidFill>
                  <a:schemeClr val="bg1"/>
                </a:solidFill>
                <a:latin typeface="等线" panose="02010600030101010101" pitchFamily="2" charset="-122"/>
                <a:ea typeface="等线" panose="02010600030101010101" pitchFamily="2" charset="-122"/>
              </a:rPr>
              <a:t>：</a:t>
            </a:r>
            <a:r>
              <a:rPr lang="en-US" altLang="zh-CN" sz="3600" b="1" dirty="0" smtClean="0">
                <a:solidFill>
                  <a:schemeClr val="bg1"/>
                </a:solidFill>
                <a:latin typeface="等线" panose="02010600030101010101" pitchFamily="2" charset="-122"/>
                <a:ea typeface="等线" panose="02010600030101010101" pitchFamily="2" charset="-122"/>
              </a:rPr>
              <a:t>35-36</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594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latin typeface="等线" panose="02010600030101010101" pitchFamily="2" charset="-122"/>
                <a:ea typeface="等线" panose="02010600030101010101" pitchFamily="2" charset="-122"/>
              </a:rPr>
              <a:t>32  ……</a:t>
            </a:r>
            <a:r>
              <a:rPr lang="zh-CN" altLang="en-US" sz="3600" b="1" dirty="0" smtClean="0">
                <a:solidFill>
                  <a:srgbClr val="FFFF00"/>
                </a:solidFill>
                <a:latin typeface="等线" panose="02010600030101010101" pitchFamily="2" charset="-122"/>
                <a:ea typeface="等线" panose="02010600030101010101" pitchFamily="2" charset="-122"/>
              </a:rPr>
              <a:t>等我祷告</a:t>
            </a:r>
            <a:r>
              <a:rPr lang="en-US" altLang="zh-CN" sz="3600" b="1" dirty="0" smtClean="0">
                <a:solidFill>
                  <a:srgbClr val="FFFF00"/>
                </a:solidFill>
                <a:latin typeface="等线" panose="02010600030101010101" pitchFamily="2" charset="-122"/>
                <a:ea typeface="等线" panose="02010600030101010101" pitchFamily="2" charset="-122"/>
              </a:rPr>
              <a:t>/Sit here while I pray</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35  ……</a:t>
            </a:r>
            <a:r>
              <a:rPr lang="zh-CN" altLang="en-US" sz="3600" b="1" dirty="0" smtClean="0">
                <a:solidFill>
                  <a:srgbClr val="FFFF00"/>
                </a:solidFill>
                <a:latin typeface="等线" panose="02010600030101010101" pitchFamily="2" charset="-122"/>
                <a:ea typeface="等线" panose="02010600030101010101" pitchFamily="2" charset="-122"/>
              </a:rPr>
              <a:t>俯伏在地祷告</a:t>
            </a:r>
            <a:r>
              <a:rPr lang="en-US" altLang="zh-CN" sz="3600" b="1" dirty="0" smtClean="0">
                <a:solidFill>
                  <a:srgbClr val="FFFF00"/>
                </a:solidFill>
                <a:latin typeface="等线" panose="02010600030101010101" pitchFamily="2" charset="-122"/>
                <a:ea typeface="等线" panose="02010600030101010101" pitchFamily="2" charset="-122"/>
              </a:rPr>
              <a:t>/he fell to the ground and prayed</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38  ……</a:t>
            </a:r>
            <a:r>
              <a:rPr lang="zh-CN" altLang="en-US" sz="3600" b="1" dirty="0" smtClean="0">
                <a:solidFill>
                  <a:srgbClr val="FFFF00"/>
                </a:solidFill>
                <a:latin typeface="等线" panose="02010600030101010101" pitchFamily="2" charset="-122"/>
                <a:ea typeface="等线" panose="02010600030101010101" pitchFamily="2" charset="-122"/>
              </a:rPr>
              <a:t>总要警醒祷告</a:t>
            </a:r>
            <a:r>
              <a:rPr lang="en-US" altLang="zh-CN" sz="3600" b="1" dirty="0" smtClean="0">
                <a:solidFill>
                  <a:srgbClr val="FFFF00"/>
                </a:solidFill>
                <a:latin typeface="等线" panose="02010600030101010101" pitchFamily="2" charset="-122"/>
                <a:ea typeface="等线" panose="02010600030101010101" pitchFamily="2" charset="-122"/>
              </a:rPr>
              <a:t>/Watch and pray</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39  ……</a:t>
            </a:r>
            <a:r>
              <a:rPr lang="zh-CN" altLang="en-US" sz="3600" b="1" dirty="0" smtClean="0">
                <a:solidFill>
                  <a:srgbClr val="FFFF00"/>
                </a:solidFill>
                <a:latin typeface="等线" panose="02010600030101010101" pitchFamily="2" charset="-122"/>
                <a:ea typeface="等线" panose="02010600030101010101" pitchFamily="2" charset="-122"/>
              </a:rPr>
              <a:t>又去祷告</a:t>
            </a:r>
            <a:r>
              <a:rPr lang="en-US" altLang="zh-CN" sz="3600" b="1" dirty="0" smtClean="0">
                <a:solidFill>
                  <a:srgbClr val="FFFF00"/>
                </a:solidFill>
                <a:latin typeface="等线" panose="02010600030101010101" pitchFamily="2" charset="-122"/>
                <a:ea typeface="等线" panose="02010600030101010101" pitchFamily="2" charset="-122"/>
              </a:rPr>
              <a:t>/Once more he went away and prayed</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smtClean="0">
                <a:solidFill>
                  <a:srgbClr val="FFFF00"/>
                </a:solidFill>
                <a:latin typeface="等线" panose="02010600030101010101" pitchFamily="2" charset="-122"/>
                <a:ea typeface="等线" panose="02010600030101010101" pitchFamily="2" charset="-122"/>
              </a:rPr>
              <a:t>三、耶稣祷告的内容</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III. The content of Jesus’ prayer</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zh-CN" altLang="en-US" sz="3600" b="1" dirty="0" smtClean="0">
                <a:solidFill>
                  <a:srgbClr val="FFFF00"/>
                </a:solidFill>
                <a:latin typeface="等线" panose="02010600030101010101" pitchFamily="2" charset="-122"/>
                <a:ea typeface="等线" panose="02010600030101010101" pitchFamily="2" charset="-122"/>
              </a:rPr>
              <a:t> </a:t>
            </a:r>
            <a:r>
              <a:rPr lang="en-US" altLang="zh-CN" sz="3600" b="1" dirty="0" smtClean="0">
                <a:solidFill>
                  <a:srgbClr val="FFFF00"/>
                </a:solidFill>
                <a:latin typeface="等线" panose="02010600030101010101" pitchFamily="2" charset="-122"/>
                <a:ea typeface="等线" panose="02010600030101010101" pitchFamily="2" charset="-122"/>
              </a:rPr>
              <a:t>36</a:t>
            </a:r>
            <a:r>
              <a:rPr lang="zh-CN" altLang="en-US" sz="3600" b="1" dirty="0" smtClean="0">
                <a:solidFill>
                  <a:srgbClr val="FFFF00"/>
                </a:solidFill>
                <a:latin typeface="等线" panose="02010600030101010101" pitchFamily="2" charset="-122"/>
                <a:ea typeface="等线" panose="02010600030101010101" pitchFamily="2" charset="-122"/>
              </a:rPr>
              <a:t>他说，阿爸，父阿，在你凡事都能。求你将这杯撤去。</a:t>
            </a:r>
            <a:r>
              <a:rPr lang="zh-CN" altLang="en-US" sz="3600" b="1" dirty="0" smtClean="0">
                <a:solidFill>
                  <a:schemeClr val="bg1"/>
                </a:solidFill>
                <a:latin typeface="等线" panose="02010600030101010101" pitchFamily="2" charset="-122"/>
                <a:ea typeface="等线" panose="02010600030101010101" pitchFamily="2" charset="-122"/>
              </a:rPr>
              <a:t>然而不要从我的意思，只要从你的意思。</a:t>
            </a:r>
            <a:r>
              <a:rPr lang="en-US" altLang="zh-CN" sz="3600" b="1" dirty="0" smtClean="0">
                <a:solidFill>
                  <a:schemeClr val="bg1"/>
                </a:solidFill>
                <a:latin typeface="等线" panose="02010600030101010101" pitchFamily="2" charset="-122"/>
                <a:ea typeface="等线" panose="02010600030101010101" pitchFamily="2" charset="-122"/>
              </a:rPr>
              <a:t/>
            </a:r>
            <a:br>
              <a:rPr lang="en-US" altLang="zh-CN" sz="3600" b="1" dirty="0" smtClean="0">
                <a:solidFill>
                  <a:schemeClr val="bg1"/>
                </a:solidFill>
                <a:latin typeface="等线" panose="02010600030101010101" pitchFamily="2" charset="-122"/>
                <a:ea typeface="等线" panose="02010600030101010101" pitchFamily="2" charset="-122"/>
              </a:rPr>
            </a:br>
            <a:r>
              <a:rPr lang="en-US" altLang="zh-CN" sz="3600" b="1" dirty="0" smtClean="0">
                <a:solidFill>
                  <a:schemeClr val="bg1"/>
                </a:solidFill>
                <a:latin typeface="等线" panose="02010600030101010101" pitchFamily="2" charset="-122"/>
                <a:ea typeface="等线" panose="02010600030101010101" pitchFamily="2" charset="-122"/>
              </a:rPr>
              <a:t/>
            </a:r>
            <a:br>
              <a:rPr lang="en-US" altLang="zh-CN" sz="3600" b="1" dirty="0" smtClean="0">
                <a:solidFill>
                  <a:schemeClr val="bg1"/>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36‘Abba, Father,’ he said, ‘everything is possible for you. Take this cup from me. Yet not what I will, but what you will.’</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3600" b="1" dirty="0" smtClean="0">
                <a:solidFill>
                  <a:srgbClr val="FFFF00"/>
                </a:solidFill>
                <a:latin typeface="等线" panose="02010600030101010101" pitchFamily="2" charset="-122"/>
                <a:ea typeface="等线" panose="02010600030101010101" pitchFamily="2" charset="-122"/>
              </a:rPr>
              <a:t>                     </a:t>
            </a:r>
            <a:r>
              <a:rPr lang="zh-CN" altLang="en-US" sz="3600" b="1" dirty="0" smtClean="0">
                <a:solidFill>
                  <a:schemeClr val="bg1"/>
                </a:solidFill>
                <a:latin typeface="等线" panose="02010600030101010101" pitchFamily="2" charset="-122"/>
                <a:ea typeface="等线" panose="02010600030101010101" pitchFamily="2" charset="-122"/>
              </a:rPr>
              <a:t>可 </a:t>
            </a:r>
            <a:r>
              <a:rPr lang="en-US" altLang="zh-CN" sz="3600" b="1" dirty="0" smtClean="0">
                <a:solidFill>
                  <a:schemeClr val="bg1"/>
                </a:solidFill>
                <a:latin typeface="等线" panose="02010600030101010101" pitchFamily="2" charset="-122"/>
                <a:ea typeface="等线" panose="02010600030101010101" pitchFamily="2" charset="-122"/>
              </a:rPr>
              <a:t>14</a:t>
            </a:r>
            <a:r>
              <a:rPr lang="zh-CN" altLang="en-US" sz="3600" b="1" dirty="0" smtClean="0">
                <a:solidFill>
                  <a:schemeClr val="bg1"/>
                </a:solidFill>
                <a:latin typeface="等线" panose="02010600030101010101" pitchFamily="2" charset="-122"/>
                <a:ea typeface="等线" panose="02010600030101010101" pitchFamily="2" charset="-122"/>
              </a:rPr>
              <a:t>：</a:t>
            </a:r>
            <a:r>
              <a:rPr lang="en-US" altLang="zh-CN" sz="3600" b="1" dirty="0" smtClean="0">
                <a:solidFill>
                  <a:schemeClr val="bg1"/>
                </a:solidFill>
                <a:latin typeface="等线" panose="02010600030101010101" pitchFamily="2" charset="-122"/>
                <a:ea typeface="等线" panose="02010600030101010101" pitchFamily="2" charset="-122"/>
              </a:rPr>
              <a:t>36</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latin typeface="等线" panose="02010600030101010101" pitchFamily="2" charset="-122"/>
                <a:ea typeface="等线" panose="02010600030101010101" pitchFamily="2" charset="-122"/>
              </a:rPr>
              <a:t>39</a:t>
            </a:r>
            <a:r>
              <a:rPr lang="zh-CN" altLang="en-US" sz="3600" b="1" dirty="0" smtClean="0">
                <a:solidFill>
                  <a:srgbClr val="FFFF00"/>
                </a:solidFill>
                <a:latin typeface="等线" panose="02010600030101010101" pitchFamily="2" charset="-122"/>
                <a:ea typeface="等线" panose="02010600030101010101" pitchFamily="2" charset="-122"/>
              </a:rPr>
              <a:t>我父阿，倘若可行，求你叫这杯离开我。然而不要照我的意思，只要照你的意思</a:t>
            </a:r>
            <a:r>
              <a:rPr lang="en-US" altLang="zh-CN" sz="3600" b="1" dirty="0" smtClean="0">
                <a:solidFill>
                  <a:srgbClr val="FFFF00"/>
                </a:solidFill>
                <a:latin typeface="等线" panose="02010600030101010101" pitchFamily="2" charset="-122"/>
                <a:ea typeface="等线" panose="02010600030101010101" pitchFamily="2" charset="-122"/>
              </a:rPr>
              <a:t>……42</a:t>
            </a:r>
            <a:r>
              <a:rPr lang="zh-CN" altLang="en-US" sz="3600" b="1" dirty="0" smtClean="0">
                <a:solidFill>
                  <a:schemeClr val="bg1"/>
                </a:solidFill>
                <a:latin typeface="等线" panose="02010600030101010101" pitchFamily="2" charset="-122"/>
                <a:ea typeface="等线" panose="02010600030101010101" pitchFamily="2" charset="-122"/>
              </a:rPr>
              <a:t>第二次又去祷告说</a:t>
            </a:r>
            <a:r>
              <a:rPr lang="en-US" altLang="zh-CN" sz="3600" b="1" dirty="0" smtClean="0">
                <a:solidFill>
                  <a:srgbClr val="FFFF00"/>
                </a:solidFill>
                <a:latin typeface="等线" panose="02010600030101010101" pitchFamily="2" charset="-122"/>
                <a:ea typeface="等线" panose="02010600030101010101" pitchFamily="2" charset="-122"/>
              </a:rPr>
              <a:t>……44</a:t>
            </a:r>
            <a:r>
              <a:rPr lang="zh-CN" altLang="en-US" sz="3600" b="1" dirty="0" smtClean="0">
                <a:solidFill>
                  <a:srgbClr val="FFFF00"/>
                </a:solidFill>
                <a:latin typeface="等线" panose="02010600030101010101" pitchFamily="2" charset="-122"/>
                <a:ea typeface="等线" panose="02010600030101010101" pitchFamily="2" charset="-122"/>
              </a:rPr>
              <a:t>耶稣又离开他们去了。</a:t>
            </a:r>
            <a:r>
              <a:rPr lang="zh-CN" altLang="en-US" sz="3600" b="1" dirty="0" smtClean="0">
                <a:solidFill>
                  <a:schemeClr val="bg1"/>
                </a:solidFill>
                <a:latin typeface="等线" panose="02010600030101010101" pitchFamily="2" charset="-122"/>
                <a:ea typeface="等线" panose="02010600030101010101" pitchFamily="2" charset="-122"/>
              </a:rPr>
              <a:t>第三次祷告，说的话还是与先前一样</a:t>
            </a:r>
            <a:r>
              <a:rPr lang="zh-CN" altLang="en-US" sz="3600" b="1" dirty="0" smtClean="0">
                <a:solidFill>
                  <a:srgbClr val="FFFF00"/>
                </a:solidFill>
                <a:latin typeface="等线" panose="02010600030101010101" pitchFamily="2" charset="-122"/>
                <a:ea typeface="等线" panose="02010600030101010101" pitchFamily="2" charset="-122"/>
              </a:rPr>
              <a:t>。</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 </a:t>
            </a:r>
            <a:r>
              <a:rPr lang="en-US" altLang="zh-CN" sz="3200" b="1" dirty="0" smtClean="0">
                <a:solidFill>
                  <a:srgbClr val="FFFF00"/>
                </a:solidFill>
                <a:latin typeface="等线" panose="02010600030101010101" pitchFamily="2" charset="-122"/>
                <a:ea typeface="等线" panose="02010600030101010101" pitchFamily="2" charset="-122"/>
              </a:rPr>
              <a:t>39‘My Father, if it is possible, may this cup be taken from me. Yet not as I will, but as you will.’42He went away a second time and prayed…44So he left them and went away once more and prayed the third time, saying the same thing.</a:t>
            </a:r>
            <a:br>
              <a:rPr lang="en-US" altLang="zh-CN" sz="3200" b="1" dirty="0" smtClean="0">
                <a:solidFill>
                  <a:srgbClr val="FFFF00"/>
                </a:solidFill>
                <a:latin typeface="等线" panose="02010600030101010101" pitchFamily="2" charset="-122"/>
                <a:ea typeface="等线" panose="02010600030101010101" pitchFamily="2" charset="-122"/>
              </a:rPr>
            </a:br>
            <a:r>
              <a:rPr lang="en-US" altLang="zh-CN" sz="3200" b="1" dirty="0" smtClean="0">
                <a:solidFill>
                  <a:srgbClr val="FFFF00"/>
                </a:solidFill>
                <a:latin typeface="等线" panose="02010600030101010101" pitchFamily="2" charset="-122"/>
                <a:ea typeface="等线" panose="02010600030101010101" pitchFamily="2" charset="-122"/>
              </a:rPr>
              <a:t>                      </a:t>
            </a:r>
            <a:r>
              <a:rPr lang="zh-CN" altLang="en-US" sz="3200" b="1" dirty="0" smtClean="0">
                <a:solidFill>
                  <a:schemeClr val="bg1"/>
                </a:solidFill>
                <a:latin typeface="等线" panose="02010600030101010101" pitchFamily="2" charset="-122"/>
                <a:ea typeface="等线" panose="02010600030101010101" pitchFamily="2" charset="-122"/>
              </a:rPr>
              <a:t>太</a:t>
            </a:r>
            <a:r>
              <a:rPr lang="en-US" altLang="zh-CN" sz="3200" b="1" dirty="0" smtClean="0">
                <a:solidFill>
                  <a:schemeClr val="bg1"/>
                </a:solidFill>
                <a:latin typeface="等线" panose="02010600030101010101" pitchFamily="2" charset="-122"/>
                <a:ea typeface="等线" panose="02010600030101010101" pitchFamily="2" charset="-122"/>
              </a:rPr>
              <a:t>/Mat.26:39-44</a:t>
            </a:r>
            <a:endParaRPr lang="zh-CN" altLang="en-US" sz="32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rPr>
              <a:t>44 </a:t>
            </a:r>
            <a:r>
              <a:rPr lang="zh-CN" altLang="en-US" sz="3600" b="1" dirty="0" smtClean="0">
                <a:solidFill>
                  <a:srgbClr val="FFFF00"/>
                </a:solidFill>
              </a:rPr>
              <a:t>耶稣极其伤痛，</a:t>
            </a:r>
            <a:r>
              <a:rPr lang="zh-CN" altLang="en-US" sz="3600" b="1" dirty="0" smtClean="0">
                <a:solidFill>
                  <a:schemeClr val="bg1"/>
                </a:solidFill>
              </a:rPr>
              <a:t>祷告更加恳切，汗珠如大血点，滴在地上</a:t>
            </a:r>
            <a:r>
              <a:rPr lang="zh-CN" altLang="en-US" sz="3600" b="1" dirty="0" smtClean="0">
                <a:solidFill>
                  <a:srgbClr val="FFFF00"/>
                </a:solidFill>
              </a:rPr>
              <a:t>。</a:t>
            </a:r>
            <a:r>
              <a:rPr lang="en-US" altLang="zh-CN" sz="3600" b="1" dirty="0" smtClean="0">
                <a:solidFill>
                  <a:srgbClr val="FFFF00"/>
                </a:solidFill>
              </a:rPr>
              <a:t/>
            </a:r>
            <a:br>
              <a:rPr lang="en-US" altLang="zh-CN" sz="3600" b="1" dirty="0" smtClean="0">
                <a:solidFill>
                  <a:srgbClr val="FFFF00"/>
                </a:solidFill>
              </a:rPr>
            </a:br>
            <a:r>
              <a:rPr lang="en-US" altLang="zh-CN" sz="3600" b="1" dirty="0" smtClean="0">
                <a:solidFill>
                  <a:srgbClr val="FFFF00"/>
                </a:solidFill>
              </a:rPr>
              <a:t/>
            </a:r>
            <a:br>
              <a:rPr lang="en-US" altLang="zh-CN" sz="3600" b="1" dirty="0" smtClean="0">
                <a:solidFill>
                  <a:srgbClr val="FFFF00"/>
                </a:solidFill>
              </a:rPr>
            </a:br>
            <a:r>
              <a:rPr lang="en-US" altLang="zh-CN" sz="3600" b="1" dirty="0" smtClean="0">
                <a:solidFill>
                  <a:srgbClr val="FFFF00"/>
                </a:solidFill>
                <a:latin typeface="+mn-ea"/>
                <a:ea typeface="+mn-ea"/>
              </a:rPr>
              <a:t> 44And being in anguish, he prayed more earnestly, and his sweat was like drops of blood falling to the ground. </a:t>
            </a:r>
            <a:br>
              <a:rPr lang="en-US" altLang="zh-CN" sz="3600" b="1" dirty="0" smtClean="0">
                <a:solidFill>
                  <a:srgbClr val="FFFF00"/>
                </a:solidFill>
                <a:latin typeface="+mn-ea"/>
                <a:ea typeface="+mn-ea"/>
              </a:rPr>
            </a:br>
            <a:r>
              <a:rPr lang="en-US" altLang="zh-CN" sz="3600" b="1" dirty="0" smtClean="0">
                <a:solidFill>
                  <a:srgbClr val="FFFF00"/>
                </a:solidFill>
                <a:latin typeface="+mn-ea"/>
                <a:ea typeface="+mn-ea"/>
              </a:rPr>
              <a:t/>
            </a:r>
            <a:br>
              <a:rPr lang="en-US" altLang="zh-CN" sz="3600" b="1" dirty="0" smtClean="0">
                <a:solidFill>
                  <a:srgbClr val="FFFF00"/>
                </a:solidFill>
                <a:latin typeface="+mn-ea"/>
                <a:ea typeface="+mn-ea"/>
              </a:rPr>
            </a:br>
            <a:r>
              <a:rPr lang="en-US" altLang="zh-CN" sz="3600" b="1" dirty="0" smtClean="0">
                <a:solidFill>
                  <a:srgbClr val="FFFF00"/>
                </a:solidFill>
                <a:latin typeface="+mn-ea"/>
                <a:ea typeface="+mn-ea"/>
              </a:rPr>
              <a:t>                 </a:t>
            </a:r>
            <a:r>
              <a:rPr lang="zh-CN" altLang="en-US" sz="3600" b="1" dirty="0" smtClean="0">
                <a:solidFill>
                  <a:schemeClr val="bg1"/>
                </a:solidFill>
                <a:latin typeface="+mn-ea"/>
                <a:ea typeface="+mn-ea"/>
              </a:rPr>
              <a:t>路</a:t>
            </a:r>
            <a:r>
              <a:rPr lang="en-US" altLang="zh-CN" sz="3600" b="1" dirty="0" smtClean="0">
                <a:solidFill>
                  <a:schemeClr val="bg1"/>
                </a:solidFill>
                <a:latin typeface="+mn-ea"/>
                <a:ea typeface="+mn-ea"/>
              </a:rPr>
              <a:t>/Luke 22:44</a:t>
            </a:r>
            <a:endParaRPr lang="zh-CN" altLang="en-US" sz="3600" b="1" dirty="0">
              <a:solidFill>
                <a:schemeClr val="bg1"/>
              </a:solidFill>
              <a:latin typeface="+mn-ea"/>
              <a:ea typeface="+mn-ea"/>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xmlns=""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smtClean="0">
                <a:solidFill>
                  <a:srgbClr val="FFFF00"/>
                </a:solidFill>
                <a:latin typeface="等线" panose="02010600030101010101" pitchFamily="2" charset="-122"/>
                <a:ea typeface="等线" panose="02010600030101010101" pitchFamily="2" charset="-122"/>
              </a:rPr>
              <a:t>23</a:t>
            </a:r>
            <a:r>
              <a:rPr lang="zh-CN" altLang="en-US" sz="3600" b="1" dirty="0" smtClean="0">
                <a:solidFill>
                  <a:srgbClr val="FFFF00"/>
                </a:solidFill>
                <a:latin typeface="等线" panose="02010600030101010101" pitchFamily="2" charset="-122"/>
                <a:ea typeface="等线" panose="02010600030101010101" pitchFamily="2" charset="-122"/>
              </a:rPr>
              <a:t>我实在告诉你们，无论何人对这座山说，你挪开此地投在海里。他若心里不疑惑，只信他所说的必成，就必给他成了。</a:t>
            </a:r>
            <a:r>
              <a:rPr lang="en-US" altLang="zh-CN" sz="3600" b="1" dirty="0" smtClean="0">
                <a:solidFill>
                  <a:srgbClr val="FFFF00"/>
                </a:solidFill>
                <a:latin typeface="等线" panose="02010600030101010101" pitchFamily="2" charset="-122"/>
                <a:ea typeface="等线" panose="02010600030101010101" pitchFamily="2" charset="-122"/>
              </a:rPr>
              <a:t>24</a:t>
            </a:r>
            <a:r>
              <a:rPr lang="zh-CN" altLang="en-US" sz="3600" b="1" dirty="0" smtClean="0">
                <a:solidFill>
                  <a:srgbClr val="FFFF00"/>
                </a:solidFill>
                <a:latin typeface="等线" panose="02010600030101010101" pitchFamily="2" charset="-122"/>
                <a:ea typeface="等线" panose="02010600030101010101" pitchFamily="2" charset="-122"/>
              </a:rPr>
              <a:t>所以我告诉你们，</a:t>
            </a:r>
            <a:r>
              <a:rPr lang="zh-CN" altLang="en-US" sz="3600" b="1" dirty="0" smtClean="0">
                <a:solidFill>
                  <a:schemeClr val="bg1"/>
                </a:solidFill>
                <a:latin typeface="等线" panose="02010600030101010101" pitchFamily="2" charset="-122"/>
                <a:ea typeface="等线" panose="02010600030101010101" pitchFamily="2" charset="-122"/>
              </a:rPr>
              <a:t>凡你们祷告祈求的，无论是什么，只要信是得着的，就必得着</a:t>
            </a:r>
            <a:r>
              <a:rPr lang="zh-CN" altLang="en-US" sz="3600" b="1" dirty="0" smtClean="0">
                <a:solidFill>
                  <a:srgbClr val="FFFF00"/>
                </a:solidFill>
                <a:latin typeface="等线" panose="02010600030101010101" pitchFamily="2" charset="-122"/>
                <a:ea typeface="等线" panose="02010600030101010101" pitchFamily="2" charset="-122"/>
              </a:rPr>
              <a:t>。</a:t>
            </a:r>
            <a:r>
              <a:rPr lang="en-US" altLang="zh-CN" sz="3600" b="1" dirty="0" smtClean="0">
                <a:solidFill>
                  <a:srgbClr val="FFFF00"/>
                </a:solidFill>
                <a:latin typeface="等线" panose="02010600030101010101" pitchFamily="2" charset="-122"/>
                <a:ea typeface="等线" panose="02010600030101010101" pitchFamily="2" charset="-122"/>
              </a:rPr>
              <a:t/>
            </a:r>
            <a:br>
              <a:rPr lang="en-US" altLang="zh-CN" sz="3600" b="1" dirty="0" smtClean="0">
                <a:solidFill>
                  <a:srgbClr val="FFFF00"/>
                </a:solidFill>
                <a:latin typeface="等线" panose="02010600030101010101" pitchFamily="2" charset="-122"/>
                <a:ea typeface="等线" panose="02010600030101010101" pitchFamily="2" charset="-122"/>
              </a:rPr>
            </a:br>
            <a:r>
              <a:rPr lang="en-US" altLang="zh-CN" sz="2000" b="1" dirty="0" smtClean="0">
                <a:solidFill>
                  <a:srgbClr val="FFFF00"/>
                </a:solidFill>
                <a:latin typeface="等线" panose="02010600030101010101" pitchFamily="2" charset="-122"/>
                <a:ea typeface="等线" panose="02010600030101010101" pitchFamily="2" charset="-122"/>
              </a:rPr>
              <a:t/>
            </a:r>
            <a:br>
              <a:rPr lang="en-US" altLang="zh-CN" sz="20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 23‘Truly  I tell you, if anyone says to this mountain, “Go, throw yourself into the sea,” and does not doubt in their heart but believes that what they say will happen, it will be done for them. 24Therefore I tell you, </a:t>
            </a:r>
            <a:r>
              <a:rPr lang="en-US" altLang="zh-CN" sz="2800" b="1" dirty="0" smtClean="0">
                <a:solidFill>
                  <a:schemeClr val="bg1"/>
                </a:solidFill>
                <a:latin typeface="等线" panose="02010600030101010101" pitchFamily="2" charset="-122"/>
                <a:ea typeface="等线" panose="02010600030101010101" pitchFamily="2" charset="-122"/>
              </a:rPr>
              <a:t>whatever you ask for in prayer, believe that you have received it, and it will be yours</a:t>
            </a:r>
            <a:r>
              <a:rPr lang="en-US" altLang="zh-CN" sz="2800" b="1" dirty="0" smtClean="0">
                <a:solidFill>
                  <a:srgbClr val="FFFF00"/>
                </a:solidFill>
                <a:latin typeface="等线" panose="02010600030101010101" pitchFamily="2" charset="-122"/>
                <a:ea typeface="等线" panose="02010600030101010101" pitchFamily="2" charset="-122"/>
              </a:rPr>
              <a:t>.</a:t>
            </a:r>
            <a:br>
              <a:rPr lang="en-US" altLang="zh-CN" sz="2800" b="1" dirty="0" smtClean="0">
                <a:solidFill>
                  <a:srgbClr val="FFFF00"/>
                </a:solidFill>
                <a:latin typeface="等线" panose="02010600030101010101" pitchFamily="2" charset="-122"/>
                <a:ea typeface="等线" panose="02010600030101010101" pitchFamily="2" charset="-122"/>
              </a:rPr>
            </a:br>
            <a:r>
              <a:rPr lang="en-US" altLang="zh-CN" sz="2800" b="1" dirty="0" smtClean="0">
                <a:solidFill>
                  <a:srgbClr val="FFFF00"/>
                </a:solidFill>
                <a:latin typeface="等线" panose="02010600030101010101" pitchFamily="2" charset="-122"/>
                <a:ea typeface="等线" panose="02010600030101010101" pitchFamily="2" charset="-122"/>
              </a:rPr>
              <a:t>                           </a:t>
            </a:r>
            <a:r>
              <a:rPr lang="zh-CN" altLang="en-US" sz="2800" b="1" dirty="0" smtClean="0">
                <a:solidFill>
                  <a:schemeClr val="bg1"/>
                </a:solidFill>
                <a:latin typeface="等线" panose="02010600030101010101" pitchFamily="2" charset="-122"/>
                <a:ea typeface="等线" panose="02010600030101010101" pitchFamily="2" charset="-122"/>
              </a:rPr>
              <a:t>可</a:t>
            </a:r>
            <a:r>
              <a:rPr lang="en-US" altLang="zh-CN" sz="2800" b="1" dirty="0" smtClean="0">
                <a:solidFill>
                  <a:schemeClr val="bg1"/>
                </a:solidFill>
                <a:latin typeface="等线" panose="02010600030101010101" pitchFamily="2" charset="-122"/>
                <a:ea typeface="等线" panose="02010600030101010101" pitchFamily="2" charset="-122"/>
              </a:rPr>
              <a:t>/Mark 11:23-24</a:t>
            </a:r>
            <a:endParaRPr lang="zh-CN" altLang="en-US" sz="28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xmlns="" val="3781905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12677</TotalTime>
  <Words>259</Words>
  <Application>Microsoft Office PowerPoint</Application>
  <PresentationFormat>On-screen Show (4:3)</PresentationFormat>
  <Paragraphs>12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主题</vt:lpstr>
      <vt:lpstr>客西马尼园中的祷告 Jesus Prays in the Garden of Gethsemane  可/Mark 14：32-42</vt:lpstr>
      <vt:lpstr>祈祷/Prayer</vt:lpstr>
      <vt:lpstr>一、主耶稣的痛苦 I.The Suffering of Juses  32他们来到一个地方，名叫客西马尼。耶稣对门徒说，你们坐在这里，等我祷告。33于是带着彼得，雅各，约翰同去，就惊恐起来，极其难过。34对他们说，我心里甚是忧伤，几乎要死。你们在这里，等候儆醒。 32They went to a place called Gethsemane, and Jesus said to his disciples, ‘Sit here while I pray.’ 33He took Peter, James and John along with him, and he began to be deeply distressed and troubled. 34‘My soul is overwhelmed with sorrow to the point of death, he said to them.‘Stay here and keep watch. 可/Mark 14:32-34</vt:lpstr>
      <vt:lpstr>二、耶稣处理痛苦的方式 II、The way that Jesus dealt with his suffering  35他就稍往前走，俯伏在地祷告说，倘若可行，便叫那时候过去。36他说，阿爸，父阿，在你凡事都能。求你将这杯撤去。  35Going a little farther, he fell to the ground and prayed that if possible the hour might pass from him. 36‘Abba, Father,’ he said, ‘everything is possible for you. Take this cup from me. Yet not what I will, but what you will.’                   可/Mark14：35-36</vt:lpstr>
      <vt:lpstr>32  ……等我祷告/Sit here while I pray  35  ……俯伏在地祷告/he fell to the ground and prayed  38  ……总要警醒祷告/Watch and pray  39  ……又去祷告/Once more he went away and prayed</vt:lpstr>
      <vt:lpstr>三、耶稣祷告的内容 III. The content of Jesus’ prayer   36他说，阿爸，父阿，在你凡事都能。求你将这杯撤去。然而不要从我的意思，只要从你的意思。   36‘Abba, Father,’ he said, ‘everything is possible for you. Take this cup from me. Yet not what I will, but what you will.’                      可 14：36</vt:lpstr>
      <vt:lpstr>39我父阿，倘若可行，求你叫这杯离开我。然而不要照我的意思，只要照你的意思……42第二次又去祷告说……44耶稣又离开他们去了。第三次祷告，说的话还是与先前一样。  39‘My Father, if it is possible, may this cup be taken from me. Yet not as I will, but as you will.’42He went away a second time and prayed…44So he left them and went away once more and prayed the third time, saying the same thing.                       太/Mat.26:39-44</vt:lpstr>
      <vt:lpstr>44 耶稣极其伤痛，祷告更加恳切，汗珠如大血点，滴在地上。   44And being in anguish, he prayed more earnestly, and his sweat was like drops of blood falling to the ground.                    路/Luke 22:44</vt:lpstr>
      <vt:lpstr>23我实在告诉你们，无论何人对这座山说，你挪开此地投在海里。他若心里不疑惑，只信他所说的必成，就必给他成了。24所以我告诉你们，凡你们祷告祈求的，无论是什么，只要信是得着的，就必得着。   23‘Truly  I tell you, if anyone says to this mountain, “Go, throw yourself into the sea,” and does not doubt in their heart but believes that what they say will happen, it will be done for them. 24Therefore I tell you, whatever you ask for in prayer, believe that you have received it, and it will be yours.                            可/Mark 11:23-24</vt:lpstr>
      <vt:lpstr>42起来，我们走吧。看哪，那卖我的人近了。  42 Rise! Let us go! Here comes my betrayer!’                  可/Mark 14:42</vt:lpstr>
      <vt:lpstr>7有一根刺加在我肉体上……为这事，我三次求过主，叫这刺离开我。9他对我说，我的恩典够你用的。因为我的能力，是在人的软弱上显得完全。   7I was given a thorn in my flesh…Three times I pleaded with the Lord to take it away from me. 9But he said to me, ‘My grace is sufficient for you, for my power is made perfect in weakness.’                   林后/2 Cor.12:7-9</vt:lpstr>
      <vt:lpstr>总结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381</cp:revision>
  <dcterms:modified xsi:type="dcterms:W3CDTF">2023-08-05T11:51:40Z</dcterms:modified>
</cp:coreProperties>
</file>