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8"/>
  </p:notesMasterIdLst>
  <p:sldIdLst>
    <p:sldId id="888" r:id="rId2"/>
    <p:sldId id="1009" r:id="rId3"/>
    <p:sldId id="1126" r:id="rId4"/>
    <p:sldId id="1114" r:id="rId5"/>
    <p:sldId id="1115" r:id="rId6"/>
    <p:sldId id="1127" r:id="rId7"/>
    <p:sldId id="1116" r:id="rId8"/>
    <p:sldId id="1117" r:id="rId9"/>
    <p:sldId id="1118" r:id="rId10"/>
    <p:sldId id="1119" r:id="rId11"/>
    <p:sldId id="1120" r:id="rId12"/>
    <p:sldId id="1121" r:id="rId13"/>
    <p:sldId id="1122" r:id="rId14"/>
    <p:sldId id="1123" r:id="rId15"/>
    <p:sldId id="1124" r:id="rId16"/>
    <p:sldId id="1012" r:id="rId17"/>
  </p:sldIdLst>
  <p:sldSz cx="9144000" cy="5143500" type="screen16x9"/>
  <p:notesSz cx="7315200" cy="9601200"/>
  <p:defaultTextStyle>
    <a:defPPr>
      <a:defRPr lang="zh-CN"/>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guide id="3" orient="horz" pos="16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FF0000"/>
    <a:srgbClr val="FCD9BC"/>
    <a:srgbClr val="FFFF66"/>
    <a:srgbClr val="EAEBB7"/>
    <a:srgbClr val="C9CC44"/>
    <a:srgbClr val="AEB092"/>
    <a:srgbClr val="AAB6AD"/>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294" autoAdjust="0"/>
    <p:restoredTop sz="94526" autoAdjust="0"/>
  </p:normalViewPr>
  <p:slideViewPr>
    <p:cSldViewPr>
      <p:cViewPr>
        <p:scale>
          <a:sx n="100" d="100"/>
          <a:sy n="100" d="100"/>
        </p:scale>
        <p:origin x="-708" y="-1316"/>
      </p:cViewPr>
      <p:guideLst>
        <p:guide orient="horz" pos="2160"/>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9510A215-44AC-48DA-AF86-EC2F785F13D6}" type="datetimeFigureOut">
              <a:rPr lang="en-US" smtClean="0"/>
              <a:pPr/>
              <a:t>9/5/2026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E85D5665-A5AE-45BB-8848-AA424DA21428}"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14:notes"/>
          <p:cNvSpPr txBox="1">
            <a:spLocks noGrp="1"/>
          </p:cNvSpPr>
          <p:nvPr>
            <p:ph type="body" idx="1"/>
          </p:nvPr>
        </p:nvSpPr>
        <p:spPr>
          <a:xfrm>
            <a:off x="731520" y="4620577"/>
            <a:ext cx="5852160" cy="3780473"/>
          </a:xfrm>
          <a:prstGeom prst="rect">
            <a:avLst/>
          </a:prstGeom>
          <a:noFill/>
          <a:ln>
            <a:noFill/>
          </a:ln>
        </p:spPr>
        <p:txBody>
          <a:bodyPr spcFirstLastPara="1" wrap="square" lIns="96645" tIns="48309" rIns="96645" bIns="48309" anchor="t" anchorCtr="0">
            <a:noAutofit/>
          </a:bodyPr>
          <a:lstStyle/>
          <a:p>
            <a:pPr>
              <a:buSzPts val="1400"/>
            </a:pPr>
            <a:endParaRPr/>
          </a:p>
        </p:txBody>
      </p:sp>
      <p:sp>
        <p:nvSpPr>
          <p:cNvPr id="133" name="Google Shape;133;p14: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D73D9D37-59B6-4FD4-B62C-EA5223FD416D}" type="datetimeFigureOut">
              <a:rPr lang="zh-CN" altLang="en-US"/>
              <a:pPr>
                <a:defRPr/>
              </a:pPr>
              <a:t>2026/9/5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8609F6C-3832-4A94-9C78-A09827F5503A}" type="slidenum">
              <a:rPr lang="zh-CN" altLang="en-US"/>
              <a:pPr>
                <a:defRPr/>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DC3CC31A-9154-43B9-AC08-B2E1B37570E0}" type="datetimeFigureOut">
              <a:rPr lang="zh-CN" altLang="en-US"/>
              <a:pPr>
                <a:defRPr/>
              </a:pPr>
              <a:t>2026/9/5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19F81B23-17D3-48A0-9A34-43C89BFDCDEA}" type="slidenum">
              <a:rPr lang="zh-CN" altLang="en-US"/>
              <a:pPr>
                <a:defRPr/>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lvl1pPr>
              <a:defRPr/>
            </a:lvl1pPr>
          </a:lstStyle>
          <a:p>
            <a:pPr>
              <a:defRPr/>
            </a:pPr>
            <a:fld id="{ED9C003D-1630-4417-9F76-668A9E0FFDC5}" type="datetimeFigureOut">
              <a:rPr lang="zh-CN" altLang="en-US"/>
              <a:pPr>
                <a:defRPr/>
              </a:pPr>
              <a:t>2026/9/5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6750CCD0-35AC-49FD-98B8-8BED130348F2}" type="slidenum">
              <a:rPr lang="zh-CN" altLang="en-US"/>
              <a:pPr>
                <a:defRPr/>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p:cNvSpPr>
          <p:nvPr>
            <p:ph type="dt" sz="half" idx="10"/>
          </p:nvPr>
        </p:nvSpPr>
        <p:spPr/>
        <p:txBody>
          <a:bodyPr/>
          <a:lstStyle>
            <a:lvl1pPr>
              <a:defRPr/>
            </a:lvl1pPr>
          </a:lstStyle>
          <a:p>
            <a:pPr>
              <a:defRPr/>
            </a:pPr>
            <a:fld id="{F8688E6E-A14D-4A90-B2B4-E9F41E1F8165}" type="datetimeFigureOut">
              <a:rPr lang="zh-CN" altLang="en-US"/>
              <a:pPr>
                <a:defRPr/>
              </a:pPr>
              <a:t>2026/9/5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E73F350B-92BC-41F2-A4FE-565A1044C20D}" type="slidenum">
              <a:rPr lang="zh-CN" altLang="en-US"/>
              <a:pPr>
                <a:defRPr/>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6ED06C53-A131-498A-A525-37077DBA0095}" type="datetimeFigureOut">
              <a:rPr lang="zh-CN" altLang="en-US"/>
              <a:pPr>
                <a:defRPr/>
              </a:pPr>
              <a:t>2026/9/5</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D887A055-C9CE-4D91-9D43-D408D8ECF7F4}" type="slidenum">
              <a:rPr lang="zh-CN" altLang="en-US"/>
              <a:pPr>
                <a:defRPr/>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p:cNvSpPr>
          <p:nvPr>
            <p:ph type="dt" sz="half" idx="10"/>
          </p:nvPr>
        </p:nvSpPr>
        <p:spPr/>
        <p:txBody>
          <a:bodyPr/>
          <a:lstStyle>
            <a:lvl1pPr>
              <a:defRPr/>
            </a:lvl1pPr>
          </a:lstStyle>
          <a:p>
            <a:pPr>
              <a:defRPr/>
            </a:pPr>
            <a:fld id="{3920E5D7-D573-4729-A6A0-6031E4F961CC}" type="datetimeFigureOut">
              <a:rPr lang="zh-CN" altLang="en-US"/>
              <a:pPr>
                <a:defRPr/>
              </a:pPr>
              <a:t>2026/9/5</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4C5777D0-42B9-4AEE-ADE2-0004775D976B}" type="slidenum">
              <a:rPr lang="zh-CN" altLang="en-US"/>
              <a:pPr>
                <a:defRPr/>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FBE42271-1D37-45F0-82D7-82D18C5C5122}" type="datetimeFigureOut">
              <a:rPr lang="zh-CN" altLang="en-US"/>
              <a:pPr>
                <a:defRPr/>
              </a:pPr>
              <a:t>2026/9/5</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2C681EDB-8CE2-40C9-AB82-6EA86292D4FE}" type="slidenum">
              <a:rPr lang="zh-CN" altLang="en-US"/>
              <a:pPr>
                <a:defRPr/>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979C8085-0888-43B1-9E2E-D6E727554759}" type="datetimeFigureOut">
              <a:rPr lang="zh-CN" altLang="en-US"/>
              <a:pPr>
                <a:defRPr/>
              </a:pPr>
              <a:t>2026/9/5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7EC95EFB-B999-418C-A689-C35398BA7EBE}" type="slidenum">
              <a:rPr lang="zh-CN" altLang="en-US"/>
              <a:pPr>
                <a:defRPr/>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3"/>
          <p:cNvSpPr>
            <a:spLocks noGrp="1"/>
          </p:cNvSpPr>
          <p:nvPr>
            <p:ph type="dt" sz="half" idx="10"/>
          </p:nvPr>
        </p:nvSpPr>
        <p:spPr/>
        <p:txBody>
          <a:bodyPr/>
          <a:lstStyle>
            <a:lvl1pPr>
              <a:defRPr/>
            </a:lvl1pPr>
          </a:lstStyle>
          <a:p>
            <a:pPr>
              <a:defRPr/>
            </a:pPr>
            <a:fld id="{AC6C5665-1B5B-4687-9E2E-C0A1946DE657}" type="datetimeFigureOut">
              <a:rPr lang="zh-CN" altLang="en-US"/>
              <a:pPr>
                <a:defRPr/>
              </a:pPr>
              <a:t>2026/9/5</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F6D6D2DC-6CF7-40E1-B2C3-9049AEEFDCE6}" type="slidenum">
              <a:rPr lang="zh-CN" altLang="en-US"/>
              <a:pPr>
                <a:defRPr/>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5A349838-A36D-4165-A395-840B24B390A6}" type="datetimeFigureOut">
              <a:rPr lang="zh-CN" altLang="en-US"/>
              <a:pPr>
                <a:defRPr/>
              </a:pPr>
              <a:t>2026/9/5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273E6CA8-7327-434E-99BD-8578615981D2}" type="slidenum">
              <a:rPr lang="zh-CN" altLang="en-US"/>
              <a:pPr>
                <a:defRPr/>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lvl1pPr>
              <a:defRPr/>
            </a:lvl1pPr>
          </a:lstStyle>
          <a:p>
            <a:pPr>
              <a:defRPr/>
            </a:pPr>
            <a:fld id="{7A1029E5-0BC8-4359-9890-8277E61C6893}" type="datetimeFigureOut">
              <a:rPr lang="zh-CN" altLang="en-US"/>
              <a:pPr>
                <a:defRPr/>
              </a:pPr>
              <a:t>2026/9/5</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56B9E28C-3C3A-49E1-9025-02BEA7888746}" type="slidenum">
              <a:rPr lang="zh-CN" altLang="en-US"/>
              <a:pPr>
                <a:defRPr/>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bwMode="auto">
          <a:xfrm>
            <a:off x="457200" y="205979"/>
            <a:ext cx="8229600" cy="857250"/>
          </a:xfrm>
          <a:prstGeom prst="rect">
            <a:avLst/>
          </a:prstGeom>
          <a:noFill/>
          <a:ln w="9525">
            <a:noFill/>
            <a:miter lim="800000"/>
          </a:ln>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nvPr>
        </p:nvSpPr>
        <p:spPr bwMode="auto">
          <a:xfrm>
            <a:off x="457200" y="1200151"/>
            <a:ext cx="8229600" cy="3394472"/>
          </a:xfrm>
          <a:prstGeom prst="rect">
            <a:avLst/>
          </a:prstGeom>
          <a:noFill/>
          <a:ln w="9525">
            <a:noFill/>
            <a:miter lim="800000"/>
          </a:ln>
        </p:spPr>
        <p:txBody>
          <a:bodyPr vert="horz" wrap="square" lIns="91440" tIns="45720" rIns="91440" bIns="45720" numCol="1" anchor="t" anchorCtr="0" compatLnSpc="1"/>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06C1C240-9017-4C45-A094-DD8E498073CB}" type="datetimeFigureOut">
              <a:rPr lang="zh-CN" altLang="en-US"/>
              <a:pPr>
                <a:defRPr/>
              </a:pPr>
              <a:t>2026/9/5</a:t>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7EEFD9F-D935-4FC2-AC09-44F040414EE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2pPr>
      <a:lvl3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3pPr>
      <a:lvl4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4pPr>
      <a:lvl5pPr algn="ctr" rtl="0" eaLnBrk="0" fontAlgn="base" hangingPunct="0">
        <a:spcBef>
          <a:spcPct val="0"/>
        </a:spcBef>
        <a:spcAft>
          <a:spcPct val="0"/>
        </a:spcAft>
        <a:defRPr sz="4400">
          <a:solidFill>
            <a:schemeClr val="tx1"/>
          </a:solidFill>
          <a:latin typeface="Calibri" panose="020F0502020204030204" pitchFamily="34" charset="0"/>
          <a:ea typeface="宋体" panose="02010600030101010101" pitchFamily="2" charset="-122"/>
        </a:defRPr>
      </a:lvl5pPr>
      <a:lvl6pPr marL="4572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6pPr>
      <a:lvl7pPr marL="9144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7pPr>
      <a:lvl8pPr marL="13716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8pPr>
      <a:lvl9pPr marL="1828800" algn="ctr" rtl="0" fontAlgn="base">
        <a:spcBef>
          <a:spcPct val="0"/>
        </a:spcBef>
        <a:spcAft>
          <a:spcPct val="0"/>
        </a:spcAft>
        <a:defRPr sz="4400">
          <a:solidFill>
            <a:schemeClr val="tx1"/>
          </a:solidFill>
          <a:latin typeface="Calibri" panose="020F0502020204030204" pitchFamily="34" charset="0"/>
          <a:ea typeface="宋体" panose="02010600030101010101" pitchFamily="2"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标题 3"/>
          <p:cNvSpPr>
            <a:spLocks noGrp="1"/>
          </p:cNvSpPr>
          <p:nvPr>
            <p:ph type="title"/>
          </p:nvPr>
        </p:nvSpPr>
        <p:spPr>
          <a:xfrm>
            <a:off x="0" y="0"/>
            <a:ext cx="9144000" cy="1500180"/>
          </a:xfrm>
        </p:spPr>
        <p:txBody>
          <a:bodyPr/>
          <a:lstStyle/>
          <a:p>
            <a:r>
              <a:rPr lang="zh-CN" altLang="en-US" sz="4000" b="1" dirty="0" smtClean="0"/>
              <a:t>在圣灵里的生活</a:t>
            </a:r>
            <a:r>
              <a:rPr lang="en-US" sz="4000" b="1" dirty="0" smtClean="0"/>
              <a:t>/</a:t>
            </a:r>
            <a:r>
              <a:rPr lang="en-US" sz="3600" b="1" dirty="0" smtClean="0"/>
              <a:t>Life in the Holy Spirit</a:t>
            </a:r>
            <a:r>
              <a:rPr lang="zh-CN" altLang="en-US" sz="4000" dirty="0" smtClean="0"/>
              <a:t/>
            </a:r>
            <a:br>
              <a:rPr lang="zh-CN" altLang="en-US" sz="4000" dirty="0" smtClean="0"/>
            </a:br>
            <a:r>
              <a:rPr lang="zh-CN" altLang="en-US" sz="3600" b="1" dirty="0" smtClean="0"/>
              <a:t>罗</a:t>
            </a:r>
            <a:r>
              <a:rPr lang="en-US" sz="3600" b="1" dirty="0" smtClean="0"/>
              <a:t>/Rom. 8:1</a:t>
            </a:r>
            <a:r>
              <a:rPr lang="en-US" altLang="zh-CN" sz="3600" b="1" dirty="0" smtClean="0"/>
              <a:t>–</a:t>
            </a:r>
            <a:r>
              <a:rPr lang="en-US" sz="3600" b="1" dirty="0" smtClean="0"/>
              <a:t>17 </a:t>
            </a:r>
            <a:endParaRPr lang="zh-CN" sz="3600" dirty="0"/>
          </a:p>
        </p:txBody>
      </p:sp>
      <p:pic>
        <p:nvPicPr>
          <p:cNvPr id="1026" name="Picture 2" descr="E:\2026 证道\在圣灵里的生活\images.jpeg"/>
          <p:cNvPicPr>
            <a:picLocks noChangeAspect="1" noChangeArrowheads="1"/>
          </p:cNvPicPr>
          <p:nvPr/>
        </p:nvPicPr>
        <p:blipFill>
          <a:blip r:embed="rId2"/>
          <a:srcRect/>
          <a:stretch>
            <a:fillRect/>
          </a:stretch>
        </p:blipFill>
        <p:spPr bwMode="auto">
          <a:xfrm>
            <a:off x="0" y="1428742"/>
            <a:ext cx="9144000" cy="371475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474"/>
            <a:ext cx="8229600" cy="579276"/>
          </a:xfrm>
        </p:spPr>
        <p:txBody>
          <a:bodyPr/>
          <a:lstStyle/>
          <a:p>
            <a:r>
              <a:rPr lang="zh-CN" altLang="en-US" b="1" dirty="0"/>
              <a:t>祈祷</a:t>
            </a:r>
            <a:r>
              <a:rPr lang="en-US" altLang="zh-CN" b="1" dirty="0"/>
              <a:t>/Prayer</a:t>
            </a:r>
            <a:endParaRPr lang="en-US" dirty="0"/>
          </a:p>
        </p:txBody>
      </p:sp>
      <p:pic>
        <p:nvPicPr>
          <p:cNvPr id="3" name="Picture 2"/>
          <p:cNvPicPr>
            <a:picLocks noChangeAspect="1"/>
          </p:cNvPicPr>
          <p:nvPr/>
        </p:nvPicPr>
        <p:blipFill>
          <a:blip r:embed="rId2" cstate="print"/>
          <a:stretch>
            <a:fillRect/>
          </a:stretch>
        </p:blipFill>
        <p:spPr>
          <a:xfrm>
            <a:off x="35496" y="895351"/>
            <a:ext cx="9108504" cy="4248150"/>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5143500"/>
          </a:xfrm>
        </p:spPr>
        <p:txBody>
          <a:bodyPr/>
          <a:lstStyle/>
          <a:p>
            <a:pPr algn="l"/>
            <a:r>
              <a:rPr lang="zh-CN" altLang="en-US" sz="3600" b="1" dirty="0" smtClean="0"/>
              <a:t>一</a:t>
            </a:r>
            <a:endParaRPr lang="zh-CN" altLang="en-US" sz="3600" b="1" dirty="0"/>
          </a:p>
        </p:txBody>
      </p:sp>
      <p:pic>
        <p:nvPicPr>
          <p:cNvPr id="2050" name="Picture 2" descr="E:\2026 证道\在圣灵里的生活\1604928697-1263370332-g.jpg"/>
          <p:cNvPicPr>
            <a:picLocks noChangeAspect="1" noChangeArrowheads="1"/>
          </p:cNvPicPr>
          <p:nvPr/>
        </p:nvPicPr>
        <p:blipFill>
          <a:blip r:embed="rId2"/>
          <a:srcRect/>
          <a:stretch>
            <a:fillRect/>
          </a:stretch>
        </p:blipFill>
        <p:spPr bwMode="auto">
          <a:xfrm>
            <a:off x="0" y="714362"/>
            <a:ext cx="5476883" cy="3286130"/>
          </a:xfrm>
          <a:prstGeom prst="rect">
            <a:avLst/>
          </a:prstGeom>
          <a:noFill/>
        </p:spPr>
      </p:pic>
      <p:pic>
        <p:nvPicPr>
          <p:cNvPr id="2051" name="Picture 3" descr="E:\2026 证道\在圣灵里的生活\images (1).jpeg"/>
          <p:cNvPicPr>
            <a:picLocks noChangeAspect="1" noChangeArrowheads="1"/>
          </p:cNvPicPr>
          <p:nvPr/>
        </p:nvPicPr>
        <p:blipFill>
          <a:blip r:embed="rId3"/>
          <a:srcRect/>
          <a:stretch>
            <a:fillRect/>
          </a:stretch>
        </p:blipFill>
        <p:spPr bwMode="auto">
          <a:xfrm>
            <a:off x="5711866" y="0"/>
            <a:ext cx="3432134" cy="5143500"/>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3357568"/>
          </a:xfrm>
        </p:spPr>
        <p:txBody>
          <a:bodyPr/>
          <a:lstStyle/>
          <a:p>
            <a:pPr algn="l"/>
            <a:r>
              <a:rPr lang="zh-CN" altLang="en-US" sz="3600" b="1" dirty="0" smtClean="0"/>
              <a:t>一、圣灵的释放</a:t>
            </a:r>
            <a:r>
              <a:rPr lang="en-US" altLang="zh-CN" sz="3600" b="1" dirty="0" smtClean="0"/>
              <a:t>——</a:t>
            </a:r>
            <a:r>
              <a:rPr lang="zh-CN" altLang="en-US" sz="3600" b="1" dirty="0" smtClean="0"/>
              <a:t>从定罪到自由</a:t>
            </a:r>
            <a:r>
              <a:rPr lang="en-US" sz="3600" b="1" dirty="0" smtClean="0"/>
              <a:t>8:1–4</a:t>
            </a:r>
            <a:br>
              <a:rPr lang="en-US" sz="3600" b="1" dirty="0" smtClean="0"/>
            </a:br>
            <a:r>
              <a:rPr lang="zh-CN" altLang="en-US" sz="3600" dirty="0" smtClean="0"/>
              <a:t/>
            </a:r>
            <a:br>
              <a:rPr lang="zh-CN" altLang="en-US" sz="3600" dirty="0" smtClean="0"/>
            </a:br>
            <a:r>
              <a:rPr lang="en-US" sz="3200" b="1" dirty="0" smtClean="0"/>
              <a:t>I. The Spirit’s Deliverance — From Condemnation to Freedom</a:t>
            </a:r>
            <a:r>
              <a:rPr lang="en-US" sz="3200" dirty="0" smtClean="0"/>
              <a:t> (vv. 1–4)</a:t>
            </a:r>
            <a:endParaRPr lang="zh-CN" altLang="en-US" sz="32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5143500"/>
          </a:xfrm>
        </p:spPr>
        <p:txBody>
          <a:bodyPr/>
          <a:lstStyle/>
          <a:p>
            <a:pPr algn="l"/>
            <a:r>
              <a:rPr lang="en-US" sz="3600" b="1" dirty="0" smtClean="0"/>
              <a:t>8:1</a:t>
            </a:r>
            <a:r>
              <a:rPr lang="zh-CN" altLang="en-US" sz="3600" b="1" dirty="0" smtClean="0"/>
              <a:t>如今，那些</a:t>
            </a:r>
            <a:r>
              <a:rPr lang="zh-CN" altLang="en-US" sz="3600" b="1" dirty="0" smtClean="0">
                <a:solidFill>
                  <a:srgbClr val="0070C0"/>
                </a:solidFill>
              </a:rPr>
              <a:t>在基督耶稣里的就不定罪</a:t>
            </a:r>
            <a:r>
              <a:rPr lang="zh-CN" altLang="en-US" sz="3600" b="1" dirty="0" smtClean="0"/>
              <a:t>了</a:t>
            </a:r>
            <a:r>
              <a:rPr lang="en-US" altLang="zh-CN" sz="3600" b="1" dirty="0" smtClean="0"/>
              <a:t>……3</a:t>
            </a:r>
            <a:r>
              <a:rPr lang="zh-CN" altLang="en-US" sz="3600" b="1" dirty="0" smtClean="0"/>
              <a:t>律法既因肉体软弱，有所不能行的，</a:t>
            </a:r>
            <a:r>
              <a:rPr lang="zh-CN" altLang="en-US" sz="3600" b="1" dirty="0" smtClean="0">
                <a:solidFill>
                  <a:srgbClr val="0070C0"/>
                </a:solidFill>
              </a:rPr>
              <a:t>神就差遣自己的儿子成为罪身的形状，作了赎罪祭</a:t>
            </a:r>
            <a:r>
              <a:rPr lang="zh-CN" altLang="en-US" sz="3600" b="1" dirty="0" smtClean="0"/>
              <a:t>，在肉体中定了罪案。</a:t>
            </a:r>
            <a:r>
              <a:rPr lang="en-US" altLang="zh-CN" sz="3200" b="1" dirty="0" smtClean="0"/>
              <a:t/>
            </a:r>
            <a:br>
              <a:rPr lang="en-US" altLang="zh-CN" sz="3200" b="1" dirty="0" smtClean="0"/>
            </a:br>
            <a:r>
              <a:rPr lang="en-US" altLang="zh-CN" sz="3200" b="1" dirty="0" smtClean="0"/>
              <a:t> 1Therefore, there is now no condemnation for those who are in Christ Jesus…3For what the law was powerless to do because it was weakened by the flesh, God did by sending his own Son in the likeness of sinful flesh to be a sin offering. And so he condemned sin in the flesh.</a:t>
            </a:r>
            <a:endParaRPr lang="zh-CN" altLang="en-US" sz="32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5143500"/>
          </a:xfrm>
        </p:spPr>
        <p:txBody>
          <a:bodyPr/>
          <a:lstStyle/>
          <a:p>
            <a:pPr algn="l"/>
            <a:r>
              <a:rPr lang="en-US" sz="3600" b="1" dirty="0" smtClean="0"/>
              <a:t>8:1</a:t>
            </a:r>
            <a:r>
              <a:rPr lang="zh-CN" altLang="en-US" sz="3600" b="1" dirty="0" smtClean="0"/>
              <a:t>如今，那些在基督耶稣里的就不定罪了。</a:t>
            </a:r>
            <a:r>
              <a:rPr lang="en-US" altLang="zh-CN" sz="3600" b="1" dirty="0" smtClean="0"/>
              <a:t>2</a:t>
            </a:r>
            <a:r>
              <a:rPr lang="zh-CN" altLang="en-US" sz="3600" b="1" dirty="0" smtClean="0">
                <a:solidFill>
                  <a:srgbClr val="0070C0"/>
                </a:solidFill>
              </a:rPr>
              <a:t>因为赐生命圣灵的律在基督耶稣里释放了我</a:t>
            </a:r>
            <a:r>
              <a:rPr lang="zh-CN" altLang="en-US" sz="3600" b="1" dirty="0" smtClean="0"/>
              <a:t>，使我脱离罪和死的律了。</a:t>
            </a:r>
            <a:r>
              <a:rPr lang="en-US" altLang="zh-CN" sz="3200" b="1" dirty="0" smtClean="0"/>
              <a:t/>
            </a:r>
            <a:br>
              <a:rPr lang="en-US" altLang="zh-CN" sz="3200" b="1" dirty="0" smtClean="0"/>
            </a:br>
            <a:r>
              <a:rPr lang="en-US" altLang="zh-CN" sz="3200" b="1" dirty="0" smtClean="0"/>
              <a:t/>
            </a:r>
            <a:br>
              <a:rPr lang="en-US" altLang="zh-CN" sz="3200" b="1" dirty="0" smtClean="0"/>
            </a:br>
            <a:r>
              <a:rPr lang="en-US" altLang="zh-CN" sz="3200" b="1" dirty="0" smtClean="0"/>
              <a:t> 1Therefore, there is now no condemnation for those who are in Christ Jesus, 2because through Christ Jesus the law of the Spirit who gives life has set you free from the law of sin and death.</a:t>
            </a:r>
            <a:endParaRPr lang="zh-CN" altLang="en-US" sz="32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5143500"/>
          </a:xfrm>
        </p:spPr>
        <p:txBody>
          <a:bodyPr/>
          <a:lstStyle/>
          <a:p>
            <a:pPr algn="l"/>
            <a:endParaRPr lang="zh-CN" altLang="en-US" sz="3600" b="1" dirty="0"/>
          </a:p>
        </p:txBody>
      </p:sp>
      <p:pic>
        <p:nvPicPr>
          <p:cNvPr id="3074" name="Picture 2" descr="E:\2026 证道\莱城主日\17 解开，叫他走！\images.jpeg"/>
          <p:cNvPicPr>
            <a:picLocks noChangeAspect="1" noChangeArrowheads="1"/>
          </p:cNvPicPr>
          <p:nvPr/>
        </p:nvPicPr>
        <p:blipFill>
          <a:blip r:embed="rId2"/>
          <a:srcRect/>
          <a:stretch>
            <a:fillRect/>
          </a:stretch>
        </p:blipFill>
        <p:spPr bwMode="auto">
          <a:xfrm>
            <a:off x="1500166" y="428610"/>
            <a:ext cx="6153150" cy="4524375"/>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3571882"/>
          </a:xfrm>
        </p:spPr>
        <p:txBody>
          <a:bodyPr/>
          <a:lstStyle/>
          <a:p>
            <a:pPr algn="l"/>
            <a:r>
              <a:rPr lang="zh-CN" altLang="en-US" sz="3600" b="1" dirty="0" smtClean="0"/>
              <a:t>二、圣灵的更新</a:t>
            </a:r>
            <a:r>
              <a:rPr lang="en-US" altLang="zh-CN" sz="3600" b="1" dirty="0" smtClean="0"/>
              <a:t>——</a:t>
            </a:r>
            <a:r>
              <a:rPr lang="zh-CN" altLang="en-US" sz="3600" b="1" dirty="0" smtClean="0"/>
              <a:t>从体贴肉体到体贴圣灵</a:t>
            </a:r>
            <a:r>
              <a:rPr lang="en-US" sz="3600" b="1" dirty="0" smtClean="0"/>
              <a:t>8:5–8</a:t>
            </a:r>
            <a:br>
              <a:rPr lang="en-US" sz="3600" b="1" dirty="0" smtClean="0"/>
            </a:br>
            <a:r>
              <a:rPr lang="zh-CN" altLang="en-US" sz="3600" dirty="0" smtClean="0"/>
              <a:t/>
            </a:r>
            <a:br>
              <a:rPr lang="zh-CN" altLang="en-US" sz="3600" dirty="0" smtClean="0"/>
            </a:br>
            <a:r>
              <a:rPr lang="en-US" sz="3200" b="1" dirty="0" smtClean="0"/>
              <a:t>II. The Spirit’s Renewal — From Setting Our Minds on the Flesh to Setting Our Minds on the Spirit</a:t>
            </a:r>
            <a:r>
              <a:rPr lang="en-US" sz="3200" dirty="0" smtClean="0"/>
              <a:t> (vv. 5–8)</a:t>
            </a:r>
            <a:endParaRPr lang="zh-CN" alt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5143500"/>
          </a:xfrm>
        </p:spPr>
        <p:txBody>
          <a:bodyPr/>
          <a:lstStyle/>
          <a:p>
            <a:pPr algn="l"/>
            <a:r>
              <a:rPr lang="en-US" altLang="zh-CN" sz="3600" b="1" dirty="0" smtClean="0"/>
              <a:t>5 </a:t>
            </a:r>
            <a:r>
              <a:rPr lang="zh-CN" altLang="en-US" sz="3600" b="1" dirty="0" smtClean="0"/>
              <a:t>因为随从肉体的人，</a:t>
            </a:r>
            <a:r>
              <a:rPr lang="zh-CN" altLang="en-US" sz="3600" b="1" dirty="0" smtClean="0">
                <a:solidFill>
                  <a:srgbClr val="0070C0"/>
                </a:solidFill>
              </a:rPr>
              <a:t>体贴</a:t>
            </a:r>
            <a:r>
              <a:rPr lang="zh-CN" altLang="en-US" sz="3600" b="1" dirty="0" smtClean="0"/>
              <a:t>肉体的事；随从圣灵的人，</a:t>
            </a:r>
            <a:r>
              <a:rPr lang="zh-CN" altLang="en-US" sz="3600" b="1" dirty="0" smtClean="0">
                <a:solidFill>
                  <a:srgbClr val="0070C0"/>
                </a:solidFill>
              </a:rPr>
              <a:t>体贴</a:t>
            </a:r>
            <a:r>
              <a:rPr lang="zh-CN" altLang="en-US" sz="3600" b="1" dirty="0" smtClean="0"/>
              <a:t>圣灵的事。</a:t>
            </a:r>
            <a:r>
              <a:rPr lang="en-US" altLang="zh-CN" sz="3600" b="1" dirty="0" smtClean="0"/>
              <a:t/>
            </a:r>
            <a:br>
              <a:rPr lang="en-US" altLang="zh-CN" sz="3600" b="1" dirty="0" smtClean="0"/>
            </a:br>
            <a:r>
              <a:rPr lang="en-US" altLang="zh-CN" sz="3600" b="1" dirty="0" smtClean="0"/>
              <a:t/>
            </a:r>
            <a:br>
              <a:rPr lang="en-US" altLang="zh-CN" sz="3600" b="1" dirty="0" smtClean="0"/>
            </a:br>
            <a:r>
              <a:rPr lang="en-US" altLang="zh-CN" sz="3600" b="1" dirty="0" smtClean="0"/>
              <a:t> </a:t>
            </a:r>
            <a:r>
              <a:rPr lang="en-US" altLang="zh-CN" sz="3200" b="1" dirty="0" smtClean="0"/>
              <a:t>5Those who live according to the flesh have their minds set on what the flesh desires; but those who live in accordance with the Spirit have their minds set on what the Spirit desires.</a:t>
            </a:r>
            <a:endParaRPr lang="zh-CN" altLang="en-US" sz="3200"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2714626"/>
          </a:xfrm>
        </p:spPr>
        <p:txBody>
          <a:bodyPr/>
          <a:lstStyle/>
          <a:p>
            <a:pPr algn="l"/>
            <a:r>
              <a:rPr lang="en-US" altLang="zh-CN" sz="3600" b="1" dirty="0" smtClean="0"/>
              <a:t>                    《</a:t>
            </a:r>
            <a:r>
              <a:rPr lang="zh-CN" altLang="en-US" sz="3600" b="1" dirty="0" smtClean="0"/>
              <a:t>中国的早晨五点钟</a:t>
            </a:r>
            <a:r>
              <a:rPr lang="en-US" altLang="zh-CN" sz="3600" b="1" dirty="0" smtClean="0"/>
              <a:t>》</a:t>
            </a:r>
            <a:br>
              <a:rPr lang="en-US" altLang="zh-CN" sz="3600" b="1" dirty="0" smtClean="0"/>
            </a:br>
            <a:r>
              <a:rPr lang="en-US" altLang="zh-CN" sz="1200" b="1" dirty="0" smtClean="0"/>
              <a:t/>
            </a:r>
            <a:br>
              <a:rPr lang="en-US" altLang="zh-CN" sz="1200" b="1" dirty="0" smtClean="0"/>
            </a:br>
            <a:r>
              <a:rPr lang="en-US" altLang="zh-CN" sz="3600" b="1" dirty="0" smtClean="0"/>
              <a:t>        </a:t>
            </a:r>
            <a:r>
              <a:rPr lang="zh-CN" altLang="en-US" sz="3600" b="1" dirty="0" smtClean="0"/>
              <a:t>中国的早晨五点钟，传来祈祷声。祈祷带来复兴和平，带来合一得胜。中国的早晨五点钟</a:t>
            </a:r>
            <a:r>
              <a:rPr lang="en-US" altLang="zh-CN" sz="3600" b="1" dirty="0" smtClean="0"/>
              <a:t>……</a:t>
            </a:r>
            <a:r>
              <a:rPr lang="zh-CN" altLang="en-US" sz="3600" b="1" dirty="0" smtClean="0"/>
              <a:t>。</a:t>
            </a:r>
            <a:endParaRPr lang="zh-CN" altLang="en-US" sz="3600" b="1" dirty="0"/>
          </a:p>
        </p:txBody>
      </p:sp>
      <p:pic>
        <p:nvPicPr>
          <p:cNvPr id="4098" name="Picture 2" descr="E:\2026 证道\在圣灵里的生活\IMG_5259.JPG"/>
          <p:cNvPicPr>
            <a:picLocks noChangeAspect="1" noChangeArrowheads="1"/>
          </p:cNvPicPr>
          <p:nvPr/>
        </p:nvPicPr>
        <p:blipFill>
          <a:blip r:embed="rId2" cstate="print"/>
          <a:srcRect/>
          <a:stretch>
            <a:fillRect/>
          </a:stretch>
        </p:blipFill>
        <p:spPr bwMode="auto">
          <a:xfrm>
            <a:off x="4143372" y="2330647"/>
            <a:ext cx="5000628" cy="2812853"/>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3357568"/>
          </a:xfrm>
        </p:spPr>
        <p:txBody>
          <a:bodyPr/>
          <a:lstStyle/>
          <a:p>
            <a:pPr algn="l"/>
            <a:r>
              <a:rPr lang="zh-CN" altLang="en-US" sz="3500" b="1" dirty="0" smtClean="0"/>
              <a:t>三、圣灵的内住</a:t>
            </a:r>
            <a:r>
              <a:rPr lang="en-US" altLang="zh-CN" sz="3500" b="1" dirty="0" smtClean="0"/>
              <a:t>——</a:t>
            </a:r>
            <a:r>
              <a:rPr lang="zh-CN" altLang="en-US" sz="3500" b="1" dirty="0" smtClean="0"/>
              <a:t>从靠自已到靠圣灵</a:t>
            </a:r>
            <a:r>
              <a:rPr lang="en-US" sz="3500" b="1" dirty="0" smtClean="0"/>
              <a:t>8:9–13</a:t>
            </a:r>
            <a:br>
              <a:rPr lang="en-US" sz="3500" b="1" dirty="0" smtClean="0"/>
            </a:br>
            <a:r>
              <a:rPr lang="zh-CN" altLang="en-US" sz="3600" dirty="0" smtClean="0"/>
              <a:t/>
            </a:r>
            <a:br>
              <a:rPr lang="zh-CN" altLang="en-US" sz="3600" dirty="0" smtClean="0"/>
            </a:br>
            <a:r>
              <a:rPr lang="en-US" sz="3200" b="1" dirty="0" smtClean="0"/>
              <a:t>III. The Spirit’s Indwelling — From Relying on Ourselves to Relying on the Spirit</a:t>
            </a:r>
            <a:r>
              <a:rPr lang="en-US" sz="3200" dirty="0" smtClean="0"/>
              <a:t> (vv. 9–13)</a:t>
            </a:r>
            <a:endParaRPr lang="zh-CN" alt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5143500"/>
          </a:xfrm>
        </p:spPr>
        <p:txBody>
          <a:bodyPr/>
          <a:lstStyle/>
          <a:p>
            <a:pPr algn="l"/>
            <a:r>
              <a:rPr lang="en-US" altLang="zh-CN" sz="3600" b="1" dirty="0" smtClean="0"/>
              <a:t>9 </a:t>
            </a:r>
            <a:r>
              <a:rPr lang="zh-CN" altLang="en-US" sz="3600" b="1" dirty="0" smtClean="0"/>
              <a:t>如果神的灵</a:t>
            </a:r>
            <a:r>
              <a:rPr lang="zh-CN" altLang="en-US" sz="3600" b="1" dirty="0" smtClean="0">
                <a:solidFill>
                  <a:srgbClr val="0070C0"/>
                </a:solidFill>
              </a:rPr>
              <a:t>住在你们心里</a:t>
            </a:r>
            <a:r>
              <a:rPr lang="zh-CN" altLang="en-US" sz="3600" b="1" dirty="0" smtClean="0"/>
              <a:t>，你们就不属肉体，乃属圣灵了。</a:t>
            </a:r>
            <a:r>
              <a:rPr lang="en-US" altLang="zh-CN" sz="3600" b="1" dirty="0" smtClean="0"/>
              <a:t/>
            </a:r>
            <a:br>
              <a:rPr lang="en-US" altLang="zh-CN" sz="3600" b="1" dirty="0" smtClean="0"/>
            </a:br>
            <a:r>
              <a:rPr lang="en-US" altLang="zh-CN" sz="3600" b="1" dirty="0" smtClean="0"/>
              <a:t/>
            </a:r>
            <a:br>
              <a:rPr lang="en-US" altLang="zh-CN" sz="3600" b="1" dirty="0" smtClean="0"/>
            </a:br>
            <a:r>
              <a:rPr lang="en-US" altLang="zh-CN" sz="3200" b="1" dirty="0" smtClean="0"/>
              <a:t> 9You, however, are not in the realm of the flesh but are in the realm of the Spirit, if indeed the Spirit of God lives in you. And if anyone does not have the Spirit of Christ, they do not belong to Christ. </a:t>
            </a:r>
            <a:endParaRPr lang="zh-CN" altLang="en-US" sz="32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3357568"/>
          </a:xfrm>
        </p:spPr>
        <p:txBody>
          <a:bodyPr/>
          <a:lstStyle/>
          <a:p>
            <a:pPr algn="l"/>
            <a:r>
              <a:rPr lang="zh-CN" altLang="en-US" sz="3600" b="1" dirty="0" smtClean="0"/>
              <a:t>四、圣灵的见证</a:t>
            </a:r>
            <a:r>
              <a:rPr lang="en-US" altLang="zh-CN" sz="3600" b="1" dirty="0" smtClean="0"/>
              <a:t>——</a:t>
            </a:r>
            <a:r>
              <a:rPr lang="zh-CN" altLang="en-US" sz="3600" b="1" dirty="0" smtClean="0"/>
              <a:t>从奴仆的心到儿女的心</a:t>
            </a:r>
            <a:r>
              <a:rPr lang="en-US" sz="3600" dirty="0" smtClean="0"/>
              <a:t>8:14–17</a:t>
            </a:r>
            <a:br>
              <a:rPr lang="en-US" sz="3600" dirty="0" smtClean="0"/>
            </a:br>
            <a:r>
              <a:rPr lang="zh-CN" altLang="en-US" sz="3200" dirty="0" smtClean="0"/>
              <a:t/>
            </a:r>
            <a:br>
              <a:rPr lang="zh-CN" altLang="en-US" sz="3200" dirty="0" smtClean="0"/>
            </a:br>
            <a:r>
              <a:rPr lang="en-US" sz="3200" b="1" dirty="0" smtClean="0"/>
              <a:t>IV. The Spirit’s Witness — From Slaves to Children of God</a:t>
            </a:r>
            <a:r>
              <a:rPr lang="en-US" sz="3200" dirty="0" smtClean="0"/>
              <a:t> (vv. 14–17)</a:t>
            </a:r>
            <a:endParaRPr lang="zh-CN" altLang="en-US"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5143500"/>
          </a:xfrm>
        </p:spPr>
        <p:txBody>
          <a:bodyPr/>
          <a:lstStyle/>
          <a:p>
            <a:pPr algn="l"/>
            <a:r>
              <a:rPr lang="en-US" altLang="zh-CN" sz="3600" b="1" dirty="0" smtClean="0"/>
              <a:t>14 </a:t>
            </a:r>
            <a:r>
              <a:rPr lang="zh-CN" altLang="en-US" sz="3600" b="1" dirty="0" smtClean="0"/>
              <a:t>因为凡被神的灵引导的，</a:t>
            </a:r>
            <a:r>
              <a:rPr lang="zh-CN" altLang="en-US" sz="3600" b="1" dirty="0" smtClean="0">
                <a:solidFill>
                  <a:srgbClr val="0070C0"/>
                </a:solidFill>
              </a:rPr>
              <a:t>都是神的儿子</a:t>
            </a:r>
            <a:r>
              <a:rPr lang="en-US" altLang="zh-CN" sz="3600" b="1" dirty="0" smtClean="0"/>
              <a:t>\</a:t>
            </a:r>
            <a:r>
              <a:rPr lang="en-US" altLang="zh-CN" sz="3200" b="1" dirty="0" smtClean="0"/>
              <a:t>For those who are led by the Spirit of God are the children of God. </a:t>
            </a:r>
            <a:r>
              <a:rPr lang="en-US" altLang="zh-CN" sz="3600" b="1" dirty="0" smtClean="0"/>
              <a:t/>
            </a:r>
            <a:br>
              <a:rPr lang="en-US" altLang="zh-CN" sz="3600" b="1" dirty="0" smtClean="0"/>
            </a:br>
            <a:r>
              <a:rPr lang="en-US" altLang="zh-CN" sz="3600" b="1" dirty="0" smtClean="0"/>
              <a:t/>
            </a:r>
            <a:br>
              <a:rPr lang="en-US" altLang="zh-CN" sz="3600" b="1" dirty="0" smtClean="0"/>
            </a:br>
            <a:r>
              <a:rPr lang="en-US" altLang="zh-CN" sz="3600" b="1" dirty="0" smtClean="0"/>
              <a:t>16 </a:t>
            </a:r>
            <a:r>
              <a:rPr lang="zh-CN" altLang="en-US" sz="3600" b="1" dirty="0" smtClean="0">
                <a:solidFill>
                  <a:srgbClr val="0070C0"/>
                </a:solidFill>
              </a:rPr>
              <a:t>圣灵与我们的心同证</a:t>
            </a:r>
            <a:r>
              <a:rPr lang="zh-CN" altLang="en-US" sz="3600" b="1" dirty="0" smtClean="0"/>
              <a:t>我们是神的儿女</a:t>
            </a:r>
            <a:r>
              <a:rPr lang="en-US" altLang="zh-CN" sz="3600" b="1" dirty="0" smtClean="0"/>
              <a:t>\The </a:t>
            </a:r>
            <a:r>
              <a:rPr lang="en-US" altLang="zh-CN" sz="3200" b="1" dirty="0" smtClean="0"/>
              <a:t>Spirit himself testifies with our spirit that we are God’s children.</a:t>
            </a:r>
            <a:endParaRPr lang="zh-CN" altLang="en-US" sz="3200" b="1"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标题 1"/>
          <p:cNvSpPr>
            <a:spLocks noGrp="1"/>
          </p:cNvSpPr>
          <p:nvPr>
            <p:ph type="title"/>
          </p:nvPr>
        </p:nvSpPr>
        <p:spPr>
          <a:xfrm>
            <a:off x="0" y="0"/>
            <a:ext cx="9144000" cy="5143500"/>
          </a:xfrm>
        </p:spPr>
        <p:txBody>
          <a:bodyPr/>
          <a:lstStyle/>
          <a:p>
            <a:pPr algn="l"/>
            <a:r>
              <a:rPr lang="en-US" altLang="zh-CN" sz="3600" b="1" dirty="0" smtClean="0"/>
              <a:t>15 </a:t>
            </a:r>
            <a:r>
              <a:rPr lang="zh-CN" altLang="en-US" sz="3600" b="1" dirty="0" smtClean="0"/>
              <a:t>你们所受的</a:t>
            </a:r>
            <a:r>
              <a:rPr lang="zh-CN" altLang="en-US" sz="3600" b="1" dirty="0" smtClean="0">
                <a:solidFill>
                  <a:srgbClr val="0070C0"/>
                </a:solidFill>
              </a:rPr>
              <a:t>不是奴仆的心</a:t>
            </a:r>
            <a:r>
              <a:rPr lang="zh-CN" altLang="en-US" sz="3600" b="1" dirty="0" smtClean="0"/>
              <a:t>，仍旧害怕；所受的</a:t>
            </a:r>
            <a:r>
              <a:rPr lang="zh-CN" altLang="en-US" sz="3600" b="1" dirty="0" smtClean="0">
                <a:solidFill>
                  <a:srgbClr val="0070C0"/>
                </a:solidFill>
              </a:rPr>
              <a:t>乃是儿子的心</a:t>
            </a:r>
            <a:r>
              <a:rPr lang="zh-CN" altLang="en-US" sz="3600" b="1" dirty="0" smtClean="0"/>
              <a:t>，因此我们呼叫：‘阿爸！父！’”</a:t>
            </a:r>
            <a:r>
              <a:rPr lang="en-US" altLang="zh-CN" sz="3600" b="1" dirty="0" smtClean="0"/>
              <a:t/>
            </a:r>
            <a:br>
              <a:rPr lang="en-US" altLang="zh-CN" sz="3600" b="1" dirty="0" smtClean="0"/>
            </a:br>
            <a:r>
              <a:rPr lang="en-US" altLang="zh-CN" sz="3200" b="1" dirty="0" smtClean="0"/>
              <a:t/>
            </a:r>
            <a:br>
              <a:rPr lang="en-US" altLang="zh-CN" sz="3200" b="1" dirty="0" smtClean="0"/>
            </a:br>
            <a:r>
              <a:rPr lang="en-US" altLang="zh-CN" sz="3200" b="1" dirty="0" smtClean="0"/>
              <a:t> 15The Spirit you received does not make you slaves, so that you live in fear again; rather, the Spirit you received brought about your adoption to </a:t>
            </a:r>
            <a:r>
              <a:rPr lang="en-US" altLang="zh-CN" sz="3200" b="1" dirty="0" err="1" smtClean="0"/>
              <a:t>sonship</a:t>
            </a:r>
            <a:r>
              <a:rPr lang="en-US" altLang="zh-CN" sz="3200" b="1" dirty="0" smtClean="0"/>
              <a:t>.  And by him we cry, “Abba, Father.” </a:t>
            </a:r>
            <a:endParaRPr lang="zh-CN" altLang="en-US" sz="3200" b="1"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3"/>
          <p:cNvSpPr txBox="1">
            <a:spLocks noGrp="1"/>
          </p:cNvSpPr>
          <p:nvPr>
            <p:ph type="title"/>
          </p:nvPr>
        </p:nvSpPr>
        <p:spPr>
          <a:xfrm>
            <a:off x="0" y="1"/>
            <a:ext cx="9144000" cy="342900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4000" b="1" dirty="0" err="1" smtClean="0">
                <a:latin typeface="汉仪中楷简" panose="02010604000101010101" pitchFamily="2" charset="-122"/>
                <a:ea typeface="汉仪中楷简" panose="02010604000101010101" pitchFamily="2" charset="-122"/>
                <a:cs typeface="Arial" panose="020B0604020202020204"/>
                <a:sym typeface="Arial" panose="020B0604020202020204"/>
              </a:rPr>
              <a:t>总结</a:t>
            </a:r>
            <a:r>
              <a:rPr lang="en-US" sz="4000" b="1" dirty="0" smtClean="0">
                <a:latin typeface="Arial" panose="020B0604020202020204"/>
                <a:ea typeface="Arial" panose="020B0604020202020204"/>
                <a:cs typeface="Arial" panose="020B0604020202020204"/>
                <a:sym typeface="Arial" panose="020B0604020202020204"/>
              </a:rPr>
              <a:t/>
            </a:r>
            <a:br>
              <a:rPr lang="en-US" sz="4000" b="1" dirty="0" smtClean="0">
                <a:latin typeface="Arial" panose="020B0604020202020204"/>
                <a:ea typeface="Arial" panose="020B0604020202020204"/>
                <a:cs typeface="Arial" panose="020B0604020202020204"/>
                <a:sym typeface="Arial" panose="020B0604020202020204"/>
              </a:rPr>
            </a:br>
            <a:r>
              <a:rPr lang="en-US" sz="4000" b="1" dirty="0" smtClean="0">
                <a:latin typeface="Calibri" panose="020F0502020204030204" pitchFamily="34" charset="0"/>
                <a:ea typeface="Arial" panose="020B0604020202020204"/>
                <a:cs typeface="Calibri" panose="020F0502020204030204" pitchFamily="34" charset="0"/>
                <a:sym typeface="Arial" panose="020B0604020202020204"/>
              </a:rPr>
              <a:t>Summary</a:t>
            </a:r>
            <a:endParaRPr sz="4000" dirty="0">
              <a:latin typeface="Calibri" panose="020F0502020204030204" pitchFamily="34" charset="0"/>
              <a:ea typeface="Arial" panose="020B0604020202020204"/>
              <a:cs typeface="Calibri" panose="020F0502020204030204" pitchFamily="34" charset="0"/>
              <a:sym typeface="Arial" panose="020B0604020202020204"/>
            </a:endParaRPr>
          </a:p>
        </p:txBody>
      </p:sp>
      <p:sp>
        <p:nvSpPr>
          <p:cNvPr id="3" name="标题 1"/>
          <p:cNvSpPr txBox="1"/>
          <p:nvPr/>
        </p:nvSpPr>
        <p:spPr bwMode="auto">
          <a:xfrm>
            <a:off x="0" y="2343150"/>
            <a:ext cx="9144000" cy="2800350"/>
          </a:xfrm>
          <a:prstGeom prst="rect">
            <a:avLst/>
          </a:prstGeom>
          <a:noFill/>
          <a:ln w="9525">
            <a:noFill/>
            <a:miter lim="800000"/>
          </a:ln>
        </p:spPr>
        <p:txBody>
          <a:bodyPr vert="horz" wrap="square" lIns="91440" tIns="45720" rIns="91440" bIns="45720" numCol="1" anchor="ctr" anchorCtr="0" compatLnSpc="1"/>
          <a:lstStyle/>
          <a:p>
            <a:pPr lvl="0" eaLnBrk="0" hangingPunct="0">
              <a:defRPr/>
            </a:pPr>
            <a:endParaRPr kumimoji="0" lang="zh-CN" altLang="en-US" sz="3200" b="1" i="0" u="none" strike="noStrike" kern="1200" cap="none" spc="0" normalizeH="0" baseline="0" noProof="0" dirty="0" smtClean="0">
              <a:ln>
                <a:noFill/>
              </a:ln>
              <a:solidFill>
                <a:schemeClr val="tx1"/>
              </a:solidFill>
              <a:effectLst/>
              <a:uLnTx/>
              <a:uFillTx/>
              <a:latin typeface="+mn-ea"/>
              <a:ea typeface="+mn-ea"/>
              <a:cs typeface="+mj-cs"/>
            </a:endParaRPr>
          </a:p>
        </p:txBody>
      </p:sp>
      <p:sp>
        <p:nvSpPr>
          <p:cNvPr id="4" name="标题 1"/>
          <p:cNvSpPr txBox="1"/>
          <p:nvPr/>
        </p:nvSpPr>
        <p:spPr bwMode="auto">
          <a:xfrm>
            <a:off x="0" y="3105150"/>
            <a:ext cx="4643438" cy="1466864"/>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lang="en-US" sz="3600" dirty="0" smtClean="0">
              <a:latin typeface="+mj-lt"/>
              <a:ea typeface="+mj-ea"/>
              <a:cs typeface="+mj-cs"/>
            </a:endParaRPr>
          </a:p>
        </p:txBody>
      </p:sp>
      <p:sp>
        <p:nvSpPr>
          <p:cNvPr id="7" name="标题 1"/>
          <p:cNvSpPr txBox="1"/>
          <p:nvPr/>
        </p:nvSpPr>
        <p:spPr bwMode="auto">
          <a:xfrm>
            <a:off x="0" y="2571750"/>
            <a:ext cx="9144000" cy="2362200"/>
          </a:xfrm>
          <a:prstGeom prst="rect">
            <a:avLst/>
          </a:prstGeom>
          <a:noFill/>
          <a:ln w="9525">
            <a:noFill/>
            <a:miter lim="800000"/>
          </a:ln>
        </p:spPr>
        <p:txBody>
          <a:bodyPr vert="horz" wrap="square" lIns="91440" tIns="45720" rIns="91440" bIns="45720" numCol="1" anchor="ctr" anchorCtr="0" compatLnSpc="1"/>
          <a:lstStyle/>
          <a:p>
            <a:pPr lvl="0" eaLnBrk="0" hangingPunct="0">
              <a:defRPr/>
            </a:pPr>
            <a:endParaRPr kumimoji="0" lang="zh-CN" altLang="en-US" sz="3200" b="1" i="0" u="none" strike="noStrike" kern="1200" cap="none" spc="0" normalizeH="0" baseline="0" noProof="0" dirty="0" smtClean="0">
              <a:ln>
                <a:noFill/>
              </a:ln>
              <a:solidFill>
                <a:srgbClr val="0070C0"/>
              </a:solidFill>
              <a:effectLst/>
              <a:uLnTx/>
              <a:uFillTx/>
              <a:latin typeface="+mj-lt"/>
              <a:ea typeface="汉仪中楷简"/>
              <a:cs typeface="+mj-cs"/>
            </a:endParaRPr>
          </a:p>
        </p:txBody>
      </p:sp>
      <p:sp>
        <p:nvSpPr>
          <p:cNvPr id="6" name="标题 1"/>
          <p:cNvSpPr txBox="1"/>
          <p:nvPr/>
        </p:nvSpPr>
        <p:spPr bwMode="auto">
          <a:xfrm>
            <a:off x="0" y="1962150"/>
            <a:ext cx="9144000" cy="3181350"/>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r>
              <a:rPr kumimoji="0" lang="en-US" altLang="zh-CN" sz="3600" b="1" i="0" u="none" strike="noStrike" kern="1200" cap="none" spc="0" normalizeH="0" baseline="0" noProof="0" dirty="0" smtClean="0">
                <a:ln>
                  <a:noFill/>
                </a:ln>
                <a:solidFill>
                  <a:schemeClr val="tx1"/>
                </a:solidFill>
                <a:effectLst/>
                <a:uLnTx/>
                <a:uFillTx/>
                <a:latin typeface="+mj-lt"/>
                <a:ea typeface="汉仪中楷简"/>
                <a:cs typeface="+mj-cs"/>
              </a:rPr>
              <a:t/>
            </a:r>
            <a:br>
              <a:rPr kumimoji="0" lang="en-US" altLang="zh-CN" sz="3600" b="1" i="0" u="none" strike="noStrike" kern="1200" cap="none" spc="0" normalizeH="0" baseline="0" noProof="0" dirty="0" smtClean="0">
                <a:ln>
                  <a:noFill/>
                </a:ln>
                <a:solidFill>
                  <a:schemeClr val="tx1"/>
                </a:solidFill>
                <a:effectLst/>
                <a:uLnTx/>
                <a:uFillTx/>
                <a:latin typeface="+mj-lt"/>
                <a:ea typeface="汉仪中楷简"/>
                <a:cs typeface="+mj-cs"/>
              </a:rPr>
            </a:br>
            <a:r>
              <a:rPr kumimoji="0" lang="zh-CN" altLang="en-US" sz="800" b="1" i="0" u="none" strike="noStrike" kern="1200" cap="none" spc="0" normalizeH="0" baseline="0" noProof="0" dirty="0" smtClean="0">
                <a:ln>
                  <a:noFill/>
                </a:ln>
                <a:solidFill>
                  <a:schemeClr val="tx1"/>
                </a:solidFill>
                <a:effectLst/>
                <a:uLnTx/>
                <a:uFillTx/>
                <a:latin typeface="+mj-lt"/>
                <a:ea typeface="汉仪中楷简"/>
                <a:cs typeface="+mj-cs"/>
              </a:rPr>
              <a:t/>
            </a:r>
            <a:br>
              <a:rPr kumimoji="0" lang="zh-CN" altLang="en-US" sz="800" b="1" i="0" u="none" strike="noStrike" kern="1200" cap="none" spc="0" normalizeH="0" baseline="0" noProof="0" dirty="0" smtClean="0">
                <a:ln>
                  <a:noFill/>
                </a:ln>
                <a:solidFill>
                  <a:schemeClr val="tx1"/>
                </a:solidFill>
                <a:effectLst/>
                <a:uLnTx/>
                <a:uFillTx/>
                <a:latin typeface="+mj-lt"/>
                <a:ea typeface="汉仪中楷简"/>
                <a:cs typeface="+mj-cs"/>
              </a:rPr>
            </a:br>
            <a:endParaRPr kumimoji="0" lang="zh-CN" altLang="en-US" sz="3600" b="1" i="0" u="none" strike="noStrike" kern="1200" cap="none" spc="0" normalizeH="0" baseline="0" noProof="0" dirty="0" smtClean="0">
              <a:ln>
                <a:noFill/>
              </a:ln>
              <a:solidFill>
                <a:srgbClr val="0070C0"/>
              </a:solidFill>
              <a:effectLst/>
              <a:uLnTx/>
              <a:uFillTx/>
              <a:latin typeface="+mj-lt"/>
              <a:ea typeface="汉仪中楷简"/>
              <a:cs typeface="+mj-cs"/>
            </a:endParaRPr>
          </a:p>
        </p:txBody>
      </p:sp>
      <p:sp>
        <p:nvSpPr>
          <p:cNvPr id="8" name="标题 1"/>
          <p:cNvSpPr txBox="1"/>
          <p:nvPr/>
        </p:nvSpPr>
        <p:spPr bwMode="auto">
          <a:xfrm>
            <a:off x="0" y="1276350"/>
            <a:ext cx="9144000" cy="3867150"/>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3400" b="1" i="0" u="none" strike="noStrike" kern="1200" cap="none" spc="0" normalizeH="0" baseline="0" noProof="0" dirty="0">
              <a:ln>
                <a:noFill/>
              </a:ln>
              <a:solidFill>
                <a:srgbClr val="0070C0"/>
              </a:solidFill>
              <a:effectLst/>
              <a:uLnTx/>
              <a:uFillTx/>
              <a:latin typeface="+mj-lt"/>
              <a:ea typeface="+mj-ea"/>
              <a:cs typeface="+mj-cs"/>
            </a:endParaRPr>
          </a:p>
        </p:txBody>
      </p:sp>
      <p:sp>
        <p:nvSpPr>
          <p:cNvPr id="10" name="标题 1"/>
          <p:cNvSpPr txBox="1"/>
          <p:nvPr/>
        </p:nvSpPr>
        <p:spPr bwMode="auto">
          <a:xfrm>
            <a:off x="533400" y="2038350"/>
            <a:ext cx="8001000" cy="3105150"/>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3600" b="1"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1932</TotalTime>
  <Words>264</Words>
  <Application>WPS Presentation</Application>
  <PresentationFormat>On-screen Show (16:9)</PresentationFormat>
  <Paragraphs>16</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主题</vt:lpstr>
      <vt:lpstr>在圣灵里的生活/Life in the Holy Spirit 罗/Rom. 8:1–17 </vt:lpstr>
      <vt:lpstr>祈祷/Prayer</vt:lpstr>
      <vt:lpstr>一</vt:lpstr>
      <vt:lpstr>一、圣灵的释放——从定罪到自由8:1–4  I. The Spirit’s Deliverance — From Condemnation to Freedom (vv. 1–4)</vt:lpstr>
      <vt:lpstr>8:1如今，那些在基督耶稣里的就不定罪了……3律法既因肉体软弱，有所不能行的，神就差遣自己的儿子成为罪身的形状，作了赎罪祭，在肉体中定了罪案。  1Therefore, there is now no condemnation for those who are in Christ Jesus…3For what the law was powerless to do because it was weakened by the flesh, God did by sending his own Son in the likeness of sinful flesh to be a sin offering. And so he condemned sin in the flesh.</vt:lpstr>
      <vt:lpstr>8:1如今，那些在基督耶稣里的就不定罪了。2因为赐生命圣灵的律在基督耶稣里释放了我，使我脱离罪和死的律了。   1Therefore, there is now no condemnation for those who are in Christ Jesus, 2because through Christ Jesus the law of the Spirit who gives life has set you free from the law of sin and death.</vt:lpstr>
      <vt:lpstr>Slide 7</vt:lpstr>
      <vt:lpstr>二、圣灵的更新——从体贴肉体到体贴圣灵8:5–8  II. The Spirit’s Renewal — From Setting Our Minds on the Flesh to Setting Our Minds on the Spirit (vv. 5–8)</vt:lpstr>
      <vt:lpstr>5 因为随从肉体的人，体贴肉体的事；随从圣灵的人，体贴圣灵的事。   5Those who live according to the flesh have their minds set on what the flesh desires; but those who live in accordance with the Spirit have their minds set on what the Spirit desires.</vt:lpstr>
      <vt:lpstr>                    《中国的早晨五点钟》          中国的早晨五点钟，传来祈祷声。祈祷带来复兴和平，带来合一得胜。中国的早晨五点钟……。</vt:lpstr>
      <vt:lpstr>三、圣灵的内住——从靠自已到靠圣灵8:9–13  III. The Spirit’s Indwelling — From Relying on Ourselves to Relying on the Spirit (vv. 9–13)</vt:lpstr>
      <vt:lpstr>9 如果神的灵住在你们心里，你们就不属肉体，乃属圣灵了。   9You, however, are not in the realm of the flesh but are in the realm of the Spirit, if indeed the Spirit of God lives in you. And if anyone does not have the Spirit of Christ, they do not belong to Christ. </vt:lpstr>
      <vt:lpstr>四、圣灵的见证——从奴仆的心到儿女的心8:14–17  IV. The Spirit’s Witness — From Slaves to Children of God (vv. 14–17)</vt:lpstr>
      <vt:lpstr>14 因为凡被神的灵引导的，都是神的儿子\For those who are led by the Spirit of God are the children of God.   16 圣灵与我们的心同证我们是神的儿女\The Spirit himself testifies with our spirit that we are God’s children.</vt:lpstr>
      <vt:lpstr>15 你们所受的不是奴仆的心，仍旧害怕；所受的乃是儿子的心，因此我们呼叫：‘阿爸！父！’”   15The Spirit you received does not make you slaves, so that you live in fear again; rather, the Spirit you received brought about your adoption to sonship.  And by him we cry, “Abba, Father.” </vt:lpstr>
      <vt:lpstr>总结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20:3 除了我以外，你不可有别的神。20:4 不可为自己雕刻偶像；也不可做甚么形像彷佛上天、下地和地底下、水中的百物.  20:7 不可妄称耶和华你　神的名；因为妄称耶和华名的，耶和华必不以他为无罪。不可妄称耶和华你　神的名；因为妄称耶和华名的，耶和华必不以他为无罪。 </dc:title>
  <dc:creator>peter tian</dc:creator>
  <cp:lastModifiedBy>peter tian</cp:lastModifiedBy>
  <cp:revision>1646</cp:revision>
  <dcterms:created xsi:type="dcterms:W3CDTF">2026-05-30T12:07:49Z</dcterms:created>
  <dcterms:modified xsi:type="dcterms:W3CDTF">2026-09-05T17:26:10Z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1033-12.1.0.26880</vt:lpwstr>
  </property>
  <property fmtid="{D5CDD505-2E9C-101B-9397-08002B2CF9AE}" pid="3" name="ICV">
    <vt:lpwstr>69A61B536E3F46B0A27A49180A60E37D_12</vt:lpwstr>
  </property>
</Properties>
</file>