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66" r:id="rId2"/>
    <p:sldId id="300" r:id="rId3"/>
    <p:sldId id="267" r:id="rId4"/>
    <p:sldId id="264" r:id="rId5"/>
    <p:sldId id="282" r:id="rId6"/>
    <p:sldId id="263" r:id="rId7"/>
    <p:sldId id="291" r:id="rId8"/>
    <p:sldId id="292" r:id="rId9"/>
    <p:sldId id="293" r:id="rId10"/>
    <p:sldId id="273" r:id="rId11"/>
    <p:sldId id="301" r:id="rId12"/>
    <p:sldId id="259" r:id="rId13"/>
    <p:sldId id="285" r:id="rId14"/>
    <p:sldId id="294" r:id="rId15"/>
    <p:sldId id="295" r:id="rId16"/>
    <p:sldId id="288" r:id="rId17"/>
    <p:sldId id="290" r:id="rId18"/>
    <p:sldId id="289" r:id="rId19"/>
    <p:sldId id="296" r:id="rId20"/>
    <p:sldId id="297" r:id="rId21"/>
    <p:sldId id="298" r:id="rId22"/>
    <p:sldId id="299" r:id="rId23"/>
    <p:sldId id="30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111" d="100"/>
          <a:sy n="111" d="100"/>
        </p:scale>
        <p:origin x="-634" y="-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3F70EC-1FD9-46B9-87AC-BF44B12EE8D4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52E3D3E7-F8F2-4C6C-9244-36CA76443EA8}">
      <dgm:prSet phldrT="[Text]"/>
      <dgm:spPr/>
      <dgm:t>
        <a:bodyPr/>
        <a:lstStyle/>
        <a:p>
          <a:r>
            <a:rPr lang="zh-CN" altLang="en-US" dirty="0" smtClean="0"/>
            <a:t>满城都是偶像</a:t>
          </a:r>
          <a:endParaRPr lang="zh-CN" altLang="en-US" dirty="0"/>
        </a:p>
      </dgm:t>
    </dgm:pt>
    <dgm:pt modelId="{E83A3F36-537C-4D19-A679-A82FF1C051AE}" type="parTrans" cxnId="{18831045-3CB7-4F8D-8278-CB830A3328C6}">
      <dgm:prSet/>
      <dgm:spPr/>
      <dgm:t>
        <a:bodyPr/>
        <a:lstStyle/>
        <a:p>
          <a:endParaRPr lang="zh-CN" altLang="en-US"/>
        </a:p>
      </dgm:t>
    </dgm:pt>
    <dgm:pt modelId="{2CBE7AFC-340D-43E6-B13B-8CBC2C8488D0}" type="sibTrans" cxnId="{18831045-3CB7-4F8D-8278-CB830A3328C6}">
      <dgm:prSet/>
      <dgm:spPr/>
      <dgm:t>
        <a:bodyPr/>
        <a:lstStyle/>
        <a:p>
          <a:endParaRPr lang="zh-CN" altLang="en-US"/>
        </a:p>
      </dgm:t>
    </dgm:pt>
    <dgm:pt modelId="{A30713F2-DFF7-46BD-ACF3-02E6988B8F6A}">
      <dgm:prSet phldrT="[Text]"/>
      <dgm:spPr/>
      <dgm:t>
        <a:bodyPr/>
        <a:lstStyle/>
        <a:p>
          <a:r>
            <a:rPr lang="zh-CN" altLang="en-US" dirty="0" smtClean="0"/>
            <a:t>假神崇拜</a:t>
          </a:r>
          <a:endParaRPr lang="zh-CN" altLang="en-US" dirty="0"/>
        </a:p>
      </dgm:t>
    </dgm:pt>
    <dgm:pt modelId="{1184BB4E-C928-407E-ADCD-54F16FA416C2}" type="parTrans" cxnId="{C5642D36-58D5-4C71-8685-9D3672769D6F}">
      <dgm:prSet/>
      <dgm:spPr/>
      <dgm:t>
        <a:bodyPr/>
        <a:lstStyle/>
        <a:p>
          <a:endParaRPr lang="zh-CN" altLang="en-US"/>
        </a:p>
      </dgm:t>
    </dgm:pt>
    <dgm:pt modelId="{CEE448B6-3906-471A-9BA2-3F598A45A7EF}" type="sibTrans" cxnId="{C5642D36-58D5-4C71-8685-9D3672769D6F}">
      <dgm:prSet/>
      <dgm:spPr/>
      <dgm:t>
        <a:bodyPr/>
        <a:lstStyle/>
        <a:p>
          <a:endParaRPr lang="zh-CN" altLang="en-US"/>
        </a:p>
      </dgm:t>
    </dgm:pt>
    <dgm:pt modelId="{8F03194F-C2F1-4312-A9E3-4755185FD788}" type="pres">
      <dgm:prSet presAssocID="{CF3F70EC-1FD9-46B9-87AC-BF44B12EE8D4}" presName="linearFlow" presStyleCnt="0">
        <dgm:presLayoutVars>
          <dgm:dir/>
          <dgm:resizeHandles val="exact"/>
        </dgm:presLayoutVars>
      </dgm:prSet>
      <dgm:spPr/>
    </dgm:pt>
    <dgm:pt modelId="{AB5876A4-A03A-4D7D-B383-2FA81ECBEA35}" type="pres">
      <dgm:prSet presAssocID="{52E3D3E7-F8F2-4C6C-9244-36CA76443EA8}" presName="composite" presStyleCnt="0"/>
      <dgm:spPr/>
    </dgm:pt>
    <dgm:pt modelId="{A828BC0C-1002-429D-909D-E893CA3067F0}" type="pres">
      <dgm:prSet presAssocID="{52E3D3E7-F8F2-4C6C-9244-36CA76443EA8}" presName="imgShp" presStyleLbl="fgImgPlace1" presStyleIdx="0" presStyleCnt="2"/>
      <dgm:spPr/>
    </dgm:pt>
    <dgm:pt modelId="{5EA18288-B878-415E-A029-FADA0A2C74D7}" type="pres">
      <dgm:prSet presAssocID="{52E3D3E7-F8F2-4C6C-9244-36CA76443EA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EBE33D-55C0-4FD0-AA7F-CCBFA683B08E}" type="pres">
      <dgm:prSet presAssocID="{2CBE7AFC-340D-43E6-B13B-8CBC2C8488D0}" presName="spacing" presStyleCnt="0"/>
      <dgm:spPr/>
    </dgm:pt>
    <dgm:pt modelId="{A75C6EB8-C794-4109-A21E-9BED13A76DC5}" type="pres">
      <dgm:prSet presAssocID="{A30713F2-DFF7-46BD-ACF3-02E6988B8F6A}" presName="composite" presStyleCnt="0"/>
      <dgm:spPr/>
    </dgm:pt>
    <dgm:pt modelId="{B2ACD0BF-7B70-41B4-B467-3B78BFF4737C}" type="pres">
      <dgm:prSet presAssocID="{A30713F2-DFF7-46BD-ACF3-02E6988B8F6A}" presName="imgShp" presStyleLbl="fgImgPlace1" presStyleIdx="1" presStyleCnt="2"/>
      <dgm:spPr/>
    </dgm:pt>
    <dgm:pt modelId="{6DAB1F6B-FBB8-46E3-8547-0C6CD413A850}" type="pres">
      <dgm:prSet presAssocID="{A30713F2-DFF7-46BD-ACF3-02E6988B8F6A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04249D0-F029-4829-B6BB-5053E7C2512B}" type="presOf" srcId="{CF3F70EC-1FD9-46B9-87AC-BF44B12EE8D4}" destId="{8F03194F-C2F1-4312-A9E3-4755185FD788}" srcOrd="0" destOrd="0" presId="urn:microsoft.com/office/officeart/2005/8/layout/vList3"/>
    <dgm:cxn modelId="{18831045-3CB7-4F8D-8278-CB830A3328C6}" srcId="{CF3F70EC-1FD9-46B9-87AC-BF44B12EE8D4}" destId="{52E3D3E7-F8F2-4C6C-9244-36CA76443EA8}" srcOrd="0" destOrd="0" parTransId="{E83A3F36-537C-4D19-A679-A82FF1C051AE}" sibTransId="{2CBE7AFC-340D-43E6-B13B-8CBC2C8488D0}"/>
    <dgm:cxn modelId="{C5642D36-58D5-4C71-8685-9D3672769D6F}" srcId="{CF3F70EC-1FD9-46B9-87AC-BF44B12EE8D4}" destId="{A30713F2-DFF7-46BD-ACF3-02E6988B8F6A}" srcOrd="1" destOrd="0" parTransId="{1184BB4E-C928-407E-ADCD-54F16FA416C2}" sibTransId="{CEE448B6-3906-471A-9BA2-3F598A45A7EF}"/>
    <dgm:cxn modelId="{919790F3-BBBB-4597-AD82-0350112D50E6}" type="presOf" srcId="{A30713F2-DFF7-46BD-ACF3-02E6988B8F6A}" destId="{6DAB1F6B-FBB8-46E3-8547-0C6CD413A850}" srcOrd="0" destOrd="0" presId="urn:microsoft.com/office/officeart/2005/8/layout/vList3"/>
    <dgm:cxn modelId="{BAB15126-BCA6-4751-A503-17F14622562E}" type="presOf" srcId="{52E3D3E7-F8F2-4C6C-9244-36CA76443EA8}" destId="{5EA18288-B878-415E-A029-FADA0A2C74D7}" srcOrd="0" destOrd="0" presId="urn:microsoft.com/office/officeart/2005/8/layout/vList3"/>
    <dgm:cxn modelId="{FBFB0302-AB1B-4A6E-A6D1-FFFFC9B160C7}" type="presParOf" srcId="{8F03194F-C2F1-4312-A9E3-4755185FD788}" destId="{AB5876A4-A03A-4D7D-B383-2FA81ECBEA35}" srcOrd="0" destOrd="0" presId="urn:microsoft.com/office/officeart/2005/8/layout/vList3"/>
    <dgm:cxn modelId="{26F8272B-C08D-4CCA-8795-F8269ED35EB9}" type="presParOf" srcId="{AB5876A4-A03A-4D7D-B383-2FA81ECBEA35}" destId="{A828BC0C-1002-429D-909D-E893CA3067F0}" srcOrd="0" destOrd="0" presId="urn:microsoft.com/office/officeart/2005/8/layout/vList3"/>
    <dgm:cxn modelId="{8B7E0570-3AE9-4FCF-94A4-B33CC0105787}" type="presParOf" srcId="{AB5876A4-A03A-4D7D-B383-2FA81ECBEA35}" destId="{5EA18288-B878-415E-A029-FADA0A2C74D7}" srcOrd="1" destOrd="0" presId="urn:microsoft.com/office/officeart/2005/8/layout/vList3"/>
    <dgm:cxn modelId="{E9557017-7382-425D-8074-D9ECBD95A2BC}" type="presParOf" srcId="{8F03194F-C2F1-4312-A9E3-4755185FD788}" destId="{DBEBE33D-55C0-4FD0-AA7F-CCBFA683B08E}" srcOrd="1" destOrd="0" presId="urn:microsoft.com/office/officeart/2005/8/layout/vList3"/>
    <dgm:cxn modelId="{A303C89B-E198-479A-8C08-DE7F1046F9F6}" type="presParOf" srcId="{8F03194F-C2F1-4312-A9E3-4755185FD788}" destId="{A75C6EB8-C794-4109-A21E-9BED13A76DC5}" srcOrd="2" destOrd="0" presId="urn:microsoft.com/office/officeart/2005/8/layout/vList3"/>
    <dgm:cxn modelId="{A3D9E2BE-3BEF-4672-BCD5-A26EDA727079}" type="presParOf" srcId="{A75C6EB8-C794-4109-A21E-9BED13A76DC5}" destId="{B2ACD0BF-7B70-41B4-B467-3B78BFF4737C}" srcOrd="0" destOrd="0" presId="urn:microsoft.com/office/officeart/2005/8/layout/vList3"/>
    <dgm:cxn modelId="{CB4A4C0F-2195-4C4D-B320-95D76176BA5A}" type="presParOf" srcId="{A75C6EB8-C794-4109-A21E-9BED13A76DC5}" destId="{6DAB1F6B-FBB8-46E3-8547-0C6CD413A85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C6885F-2A78-4D33-8239-B464480722AA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5A5EBA08-3D31-4E1A-9318-29785E89BFD3}">
      <dgm:prSet phldrT="[Text]"/>
      <dgm:spPr/>
      <dgm:t>
        <a:bodyPr/>
        <a:lstStyle/>
        <a:p>
          <a:r>
            <a:rPr lang="zh-CN" altLang="en-US" dirty="0" smtClean="0">
              <a:solidFill>
                <a:srgbClr val="7030A0"/>
              </a:solidFill>
              <a:latin typeface="+mj-ea"/>
              <a:ea typeface="+mj-ea"/>
            </a:rPr>
            <a:t>与人辩论（行动）</a:t>
          </a:r>
          <a:endParaRPr lang="zh-CN" altLang="en-US" dirty="0"/>
        </a:p>
      </dgm:t>
    </dgm:pt>
    <dgm:pt modelId="{9E5B8D6F-D36E-47AA-AE4F-9F583B1D9A21}" type="parTrans" cxnId="{28A43560-D749-454E-BC79-DB1D7E3E8E57}">
      <dgm:prSet/>
      <dgm:spPr/>
      <dgm:t>
        <a:bodyPr/>
        <a:lstStyle/>
        <a:p>
          <a:endParaRPr lang="zh-CN" altLang="en-US"/>
        </a:p>
      </dgm:t>
    </dgm:pt>
    <dgm:pt modelId="{5ABE8AE4-1F23-48B5-816B-25925B501F9E}" type="sibTrans" cxnId="{28A43560-D749-454E-BC79-DB1D7E3E8E57}">
      <dgm:prSet/>
      <dgm:spPr/>
      <dgm:t>
        <a:bodyPr/>
        <a:lstStyle/>
        <a:p>
          <a:endParaRPr lang="zh-CN" altLang="en-US"/>
        </a:p>
      </dgm:t>
    </dgm:pt>
    <dgm:pt modelId="{718324DA-2833-439E-AC10-ACA3F3BBADED}">
      <dgm:prSet/>
      <dgm:spPr/>
      <dgm:t>
        <a:bodyPr/>
        <a:lstStyle/>
        <a:p>
          <a:r>
            <a:rPr lang="zh-CN" altLang="en-US" dirty="0" smtClean="0">
              <a:solidFill>
                <a:srgbClr val="7030A0"/>
              </a:solidFill>
              <a:latin typeface="+mj-ea"/>
              <a:ea typeface="+mj-ea"/>
            </a:rPr>
            <a:t>心里着急（想法）</a:t>
          </a:r>
          <a:endParaRPr lang="en-US" altLang="zh-CN" dirty="0" smtClean="0">
            <a:solidFill>
              <a:srgbClr val="7030A0"/>
            </a:solidFill>
            <a:latin typeface="+mj-ea"/>
            <a:ea typeface="+mj-ea"/>
          </a:endParaRPr>
        </a:p>
      </dgm:t>
    </dgm:pt>
    <dgm:pt modelId="{1D7416B4-834E-4ED7-B3F1-18E8155F1490}" type="parTrans" cxnId="{DCE7840F-B376-4CAA-BD2F-56B75AE84C39}">
      <dgm:prSet/>
      <dgm:spPr/>
      <dgm:t>
        <a:bodyPr/>
        <a:lstStyle/>
        <a:p>
          <a:endParaRPr lang="zh-CN" altLang="en-US"/>
        </a:p>
      </dgm:t>
    </dgm:pt>
    <dgm:pt modelId="{9C7DF83A-AACE-4B8D-9460-AF2A2779D364}" type="sibTrans" cxnId="{DCE7840F-B376-4CAA-BD2F-56B75AE84C39}">
      <dgm:prSet/>
      <dgm:spPr/>
      <dgm:t>
        <a:bodyPr/>
        <a:lstStyle/>
        <a:p>
          <a:endParaRPr lang="zh-CN" altLang="en-US"/>
        </a:p>
      </dgm:t>
    </dgm:pt>
    <dgm:pt modelId="{5EEA01E8-FCED-4C79-800D-5C6C676426AE}">
      <dgm:prSet/>
      <dgm:spPr/>
      <dgm:t>
        <a:bodyPr/>
        <a:lstStyle/>
        <a:p>
          <a:r>
            <a:rPr lang="en-US" altLang="zh-CN" dirty="0" smtClean="0">
              <a:solidFill>
                <a:srgbClr val="7030A0"/>
              </a:solidFill>
              <a:latin typeface="+mj-ea"/>
              <a:ea typeface="+mj-ea"/>
            </a:rPr>
            <a:t>3.</a:t>
          </a:r>
          <a:r>
            <a:rPr lang="zh-CN" altLang="en-US" dirty="0" smtClean="0">
              <a:solidFill>
                <a:srgbClr val="7030A0"/>
              </a:solidFill>
              <a:latin typeface="+mj-ea"/>
              <a:ea typeface="+mj-ea"/>
            </a:rPr>
            <a:t>爱灵魂的迫切之心</a:t>
          </a:r>
          <a:endParaRPr lang="en-US" altLang="zh-CN" dirty="0" smtClean="0">
            <a:solidFill>
              <a:srgbClr val="7030A0"/>
            </a:solidFill>
            <a:latin typeface="+mj-ea"/>
            <a:ea typeface="+mj-ea"/>
          </a:endParaRPr>
        </a:p>
      </dgm:t>
    </dgm:pt>
    <dgm:pt modelId="{337C62EF-2523-4CA1-B624-A66CD65C3E1A}" type="parTrans" cxnId="{73D6FD16-2F2B-427B-9091-AFC758F49CE9}">
      <dgm:prSet/>
      <dgm:spPr/>
      <dgm:t>
        <a:bodyPr/>
        <a:lstStyle/>
        <a:p>
          <a:endParaRPr lang="zh-CN" altLang="en-US"/>
        </a:p>
      </dgm:t>
    </dgm:pt>
    <dgm:pt modelId="{49BAE2F4-4356-4269-A988-EA5EFB492117}" type="sibTrans" cxnId="{73D6FD16-2F2B-427B-9091-AFC758F49CE9}">
      <dgm:prSet/>
      <dgm:spPr/>
      <dgm:t>
        <a:bodyPr/>
        <a:lstStyle/>
        <a:p>
          <a:endParaRPr lang="zh-CN" altLang="en-US"/>
        </a:p>
      </dgm:t>
    </dgm:pt>
    <dgm:pt modelId="{69539F86-DE59-44F5-B9EC-3CD742EB895F}" type="pres">
      <dgm:prSet presAssocID="{32C6885F-2A78-4D33-8239-B464480722AA}" presName="linearFlow" presStyleCnt="0">
        <dgm:presLayoutVars>
          <dgm:dir/>
          <dgm:resizeHandles val="exact"/>
        </dgm:presLayoutVars>
      </dgm:prSet>
      <dgm:spPr/>
    </dgm:pt>
    <dgm:pt modelId="{3BCD1216-9898-41E5-8673-D530DFA5BBDC}" type="pres">
      <dgm:prSet presAssocID="{718324DA-2833-439E-AC10-ACA3F3BBADED}" presName="composite" presStyleCnt="0"/>
      <dgm:spPr/>
    </dgm:pt>
    <dgm:pt modelId="{35561615-1EBD-4BDB-9C62-E11BDC11EFAF}" type="pres">
      <dgm:prSet presAssocID="{718324DA-2833-439E-AC10-ACA3F3BBADED}" presName="imgShp" presStyleLbl="fgImgPlace1" presStyleIdx="0" presStyleCnt="3"/>
      <dgm:spPr/>
    </dgm:pt>
    <dgm:pt modelId="{EB05F519-69D7-421D-B286-07AB11CD70DB}" type="pres">
      <dgm:prSet presAssocID="{718324DA-2833-439E-AC10-ACA3F3BBADE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FE70BD-332D-41B7-B25C-87A220DE572F}" type="pres">
      <dgm:prSet presAssocID="{9C7DF83A-AACE-4B8D-9460-AF2A2779D364}" presName="spacing" presStyleCnt="0"/>
      <dgm:spPr/>
    </dgm:pt>
    <dgm:pt modelId="{8926E459-F015-4308-9A2D-5911153C5493}" type="pres">
      <dgm:prSet presAssocID="{5A5EBA08-3D31-4E1A-9318-29785E89BFD3}" presName="composite" presStyleCnt="0"/>
      <dgm:spPr/>
    </dgm:pt>
    <dgm:pt modelId="{9F608DE2-EAC7-4D30-9657-81074B359E50}" type="pres">
      <dgm:prSet presAssocID="{5A5EBA08-3D31-4E1A-9318-29785E89BFD3}" presName="imgShp" presStyleLbl="fgImgPlace1" presStyleIdx="1" presStyleCnt="3"/>
      <dgm:spPr/>
    </dgm:pt>
    <dgm:pt modelId="{948AFA0F-4EBE-4D80-805B-6C3AC7AEBA28}" type="pres">
      <dgm:prSet presAssocID="{5A5EBA08-3D31-4E1A-9318-29785E89BFD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3ED226C-AAEF-4FA4-90D1-6C2ED7DEFD5B}" type="pres">
      <dgm:prSet presAssocID="{5ABE8AE4-1F23-48B5-816B-25925B501F9E}" presName="spacing" presStyleCnt="0"/>
      <dgm:spPr/>
    </dgm:pt>
    <dgm:pt modelId="{B9D02140-C1C3-40C2-926F-AD06F6C678C7}" type="pres">
      <dgm:prSet presAssocID="{5EEA01E8-FCED-4C79-800D-5C6C676426AE}" presName="composite" presStyleCnt="0"/>
      <dgm:spPr/>
    </dgm:pt>
    <dgm:pt modelId="{9A62503C-3298-47B5-937F-7BE462740BB9}" type="pres">
      <dgm:prSet presAssocID="{5EEA01E8-FCED-4C79-800D-5C6C676426AE}" presName="imgShp" presStyleLbl="fgImgPlace1" presStyleIdx="2" presStyleCnt="3"/>
      <dgm:spPr/>
    </dgm:pt>
    <dgm:pt modelId="{EA1409C0-91AF-4860-8D65-C668935C4C83}" type="pres">
      <dgm:prSet presAssocID="{5EEA01E8-FCED-4C79-800D-5C6C676426A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2E0E840-5C2D-4A52-B23A-8899E1581917}" type="presOf" srcId="{718324DA-2833-439E-AC10-ACA3F3BBADED}" destId="{EB05F519-69D7-421D-B286-07AB11CD70DB}" srcOrd="0" destOrd="0" presId="urn:microsoft.com/office/officeart/2005/8/layout/vList3"/>
    <dgm:cxn modelId="{DF6FCADB-30FA-425F-815B-33D703682473}" type="presOf" srcId="{5EEA01E8-FCED-4C79-800D-5C6C676426AE}" destId="{EA1409C0-91AF-4860-8D65-C668935C4C83}" srcOrd="0" destOrd="0" presId="urn:microsoft.com/office/officeart/2005/8/layout/vList3"/>
    <dgm:cxn modelId="{28A43560-D749-454E-BC79-DB1D7E3E8E57}" srcId="{32C6885F-2A78-4D33-8239-B464480722AA}" destId="{5A5EBA08-3D31-4E1A-9318-29785E89BFD3}" srcOrd="1" destOrd="0" parTransId="{9E5B8D6F-D36E-47AA-AE4F-9F583B1D9A21}" sibTransId="{5ABE8AE4-1F23-48B5-816B-25925B501F9E}"/>
    <dgm:cxn modelId="{5C6DD108-0F7D-4824-BADC-92EE8C838CC4}" type="presOf" srcId="{32C6885F-2A78-4D33-8239-B464480722AA}" destId="{69539F86-DE59-44F5-B9EC-3CD742EB895F}" srcOrd="0" destOrd="0" presId="urn:microsoft.com/office/officeart/2005/8/layout/vList3"/>
    <dgm:cxn modelId="{DCE7840F-B376-4CAA-BD2F-56B75AE84C39}" srcId="{32C6885F-2A78-4D33-8239-B464480722AA}" destId="{718324DA-2833-439E-AC10-ACA3F3BBADED}" srcOrd="0" destOrd="0" parTransId="{1D7416B4-834E-4ED7-B3F1-18E8155F1490}" sibTransId="{9C7DF83A-AACE-4B8D-9460-AF2A2779D364}"/>
    <dgm:cxn modelId="{4B3CA3FA-9E21-4252-98A2-913F54CFC824}" type="presOf" srcId="{5A5EBA08-3D31-4E1A-9318-29785E89BFD3}" destId="{948AFA0F-4EBE-4D80-805B-6C3AC7AEBA28}" srcOrd="0" destOrd="0" presId="urn:microsoft.com/office/officeart/2005/8/layout/vList3"/>
    <dgm:cxn modelId="{73D6FD16-2F2B-427B-9091-AFC758F49CE9}" srcId="{32C6885F-2A78-4D33-8239-B464480722AA}" destId="{5EEA01E8-FCED-4C79-800D-5C6C676426AE}" srcOrd="2" destOrd="0" parTransId="{337C62EF-2523-4CA1-B624-A66CD65C3E1A}" sibTransId="{49BAE2F4-4356-4269-A988-EA5EFB492117}"/>
    <dgm:cxn modelId="{DFF7C784-3A2F-4834-A862-99731C4BE218}" type="presParOf" srcId="{69539F86-DE59-44F5-B9EC-3CD742EB895F}" destId="{3BCD1216-9898-41E5-8673-D530DFA5BBDC}" srcOrd="0" destOrd="0" presId="urn:microsoft.com/office/officeart/2005/8/layout/vList3"/>
    <dgm:cxn modelId="{60D8A7C1-0B3E-4FDC-AB49-99F20450AFAD}" type="presParOf" srcId="{3BCD1216-9898-41E5-8673-D530DFA5BBDC}" destId="{35561615-1EBD-4BDB-9C62-E11BDC11EFAF}" srcOrd="0" destOrd="0" presId="urn:microsoft.com/office/officeart/2005/8/layout/vList3"/>
    <dgm:cxn modelId="{5F436505-DA60-456B-AD1E-BCF2DE1FB0F5}" type="presParOf" srcId="{3BCD1216-9898-41E5-8673-D530DFA5BBDC}" destId="{EB05F519-69D7-421D-B286-07AB11CD70DB}" srcOrd="1" destOrd="0" presId="urn:microsoft.com/office/officeart/2005/8/layout/vList3"/>
    <dgm:cxn modelId="{4653C9AD-B1BC-4A65-87EB-1A524E3EFBAD}" type="presParOf" srcId="{69539F86-DE59-44F5-B9EC-3CD742EB895F}" destId="{9FFE70BD-332D-41B7-B25C-87A220DE572F}" srcOrd="1" destOrd="0" presId="urn:microsoft.com/office/officeart/2005/8/layout/vList3"/>
    <dgm:cxn modelId="{E9FB9887-2CB2-4C5D-AEA3-11A9D88D7ED4}" type="presParOf" srcId="{69539F86-DE59-44F5-B9EC-3CD742EB895F}" destId="{8926E459-F015-4308-9A2D-5911153C5493}" srcOrd="2" destOrd="0" presId="urn:microsoft.com/office/officeart/2005/8/layout/vList3"/>
    <dgm:cxn modelId="{AE362FCB-9528-409B-B492-909846C3588A}" type="presParOf" srcId="{8926E459-F015-4308-9A2D-5911153C5493}" destId="{9F608DE2-EAC7-4D30-9657-81074B359E50}" srcOrd="0" destOrd="0" presId="urn:microsoft.com/office/officeart/2005/8/layout/vList3"/>
    <dgm:cxn modelId="{190DE938-DF07-4501-872A-F7594123ECE4}" type="presParOf" srcId="{8926E459-F015-4308-9A2D-5911153C5493}" destId="{948AFA0F-4EBE-4D80-805B-6C3AC7AEBA28}" srcOrd="1" destOrd="0" presId="urn:microsoft.com/office/officeart/2005/8/layout/vList3"/>
    <dgm:cxn modelId="{8DC575D0-81C4-4C59-8CE9-0236945ED3AD}" type="presParOf" srcId="{69539F86-DE59-44F5-B9EC-3CD742EB895F}" destId="{D3ED226C-AAEF-4FA4-90D1-6C2ED7DEFD5B}" srcOrd="3" destOrd="0" presId="urn:microsoft.com/office/officeart/2005/8/layout/vList3"/>
    <dgm:cxn modelId="{5628B2BF-BC79-4660-9E68-36020C4816DC}" type="presParOf" srcId="{69539F86-DE59-44F5-B9EC-3CD742EB895F}" destId="{B9D02140-C1C3-40C2-926F-AD06F6C678C7}" srcOrd="4" destOrd="0" presId="urn:microsoft.com/office/officeart/2005/8/layout/vList3"/>
    <dgm:cxn modelId="{80AE8575-4476-4A6A-9583-F6F10C5A040E}" type="presParOf" srcId="{B9D02140-C1C3-40C2-926F-AD06F6C678C7}" destId="{9A62503C-3298-47B5-937F-7BE462740BB9}" srcOrd="0" destOrd="0" presId="urn:microsoft.com/office/officeart/2005/8/layout/vList3"/>
    <dgm:cxn modelId="{1D1564A6-654D-4C01-B279-302E5CC21BD7}" type="presParOf" srcId="{B9D02140-C1C3-40C2-926F-AD06F6C678C7}" destId="{EA1409C0-91AF-4860-8D65-C668935C4C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E1EE53-0DD0-4445-A12A-DDEDE21594EE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43103E1C-387B-4470-A350-D8382BC9F0DA}">
      <dgm:prSet custT="1"/>
      <dgm:spPr/>
      <dgm:t>
        <a:bodyPr/>
        <a:lstStyle/>
        <a:p>
          <a:r>
            <a:rPr lang="zh-CN" altLang="en-US" sz="4000" dirty="0" smtClean="0">
              <a:solidFill>
                <a:srgbClr val="7030A0"/>
              </a:solidFill>
            </a:rPr>
            <a:t>会堂里的犹太人和虔敬人</a:t>
          </a:r>
          <a:endParaRPr lang="en-US" altLang="zh-CN" sz="4000" dirty="0" smtClean="0">
            <a:solidFill>
              <a:srgbClr val="7030A0"/>
            </a:solidFill>
          </a:endParaRPr>
        </a:p>
      </dgm:t>
    </dgm:pt>
    <dgm:pt modelId="{ED114A64-35AB-4985-9B3F-AD118B44A4BF}" type="parTrans" cxnId="{81387D46-098B-45D9-8577-977F6A2E59E0}">
      <dgm:prSet/>
      <dgm:spPr/>
      <dgm:t>
        <a:bodyPr/>
        <a:lstStyle/>
        <a:p>
          <a:endParaRPr lang="zh-CN" altLang="en-US"/>
        </a:p>
      </dgm:t>
    </dgm:pt>
    <dgm:pt modelId="{83700354-4416-4D85-915C-86FB456BA103}" type="sibTrans" cxnId="{81387D46-098B-45D9-8577-977F6A2E59E0}">
      <dgm:prSet/>
      <dgm:spPr/>
      <dgm:t>
        <a:bodyPr/>
        <a:lstStyle/>
        <a:p>
          <a:endParaRPr lang="zh-CN" altLang="en-US"/>
        </a:p>
      </dgm:t>
    </dgm:pt>
    <dgm:pt modelId="{579B9AD3-3779-4C41-9F40-9AB44997584F}">
      <dgm:prSet custT="1"/>
      <dgm:spPr/>
      <dgm:t>
        <a:bodyPr/>
        <a:lstStyle/>
        <a:p>
          <a:r>
            <a:rPr lang="zh-CN" altLang="en-US" sz="4000" dirty="0" smtClean="0">
              <a:solidFill>
                <a:srgbClr val="7030A0"/>
              </a:solidFill>
            </a:rPr>
            <a:t>市上所遇见的人</a:t>
          </a:r>
          <a:endParaRPr lang="en-US" altLang="zh-CN" sz="4000" dirty="0" smtClean="0">
            <a:solidFill>
              <a:srgbClr val="7030A0"/>
            </a:solidFill>
          </a:endParaRPr>
        </a:p>
      </dgm:t>
    </dgm:pt>
    <dgm:pt modelId="{71FE4D62-9435-4598-A4AF-9E39EC40348A}" type="parTrans" cxnId="{43F1A47D-A9C4-4E38-AC40-3180EC42A22C}">
      <dgm:prSet/>
      <dgm:spPr/>
      <dgm:t>
        <a:bodyPr/>
        <a:lstStyle/>
        <a:p>
          <a:endParaRPr lang="zh-CN" altLang="en-US"/>
        </a:p>
      </dgm:t>
    </dgm:pt>
    <dgm:pt modelId="{9099B6BE-3338-4079-A4DC-A46ED38F0BD2}" type="sibTrans" cxnId="{43F1A47D-A9C4-4E38-AC40-3180EC42A22C}">
      <dgm:prSet/>
      <dgm:spPr/>
      <dgm:t>
        <a:bodyPr/>
        <a:lstStyle/>
        <a:p>
          <a:endParaRPr lang="zh-CN" altLang="en-US"/>
        </a:p>
      </dgm:t>
    </dgm:pt>
    <dgm:pt modelId="{21A96DE3-FF7D-4580-8789-B047E654254C}">
      <dgm:prSet/>
      <dgm:spPr/>
      <dgm:t>
        <a:bodyPr/>
        <a:lstStyle/>
        <a:p>
          <a:r>
            <a:rPr lang="zh-CN" altLang="en-US" dirty="0" smtClean="0">
              <a:solidFill>
                <a:srgbClr val="7030A0"/>
              </a:solidFill>
            </a:rPr>
            <a:t>两大哲学派系的人</a:t>
          </a:r>
          <a:endParaRPr lang="en-US" altLang="zh-CN" dirty="0" smtClean="0">
            <a:solidFill>
              <a:srgbClr val="7030A0"/>
            </a:solidFill>
          </a:endParaRPr>
        </a:p>
      </dgm:t>
    </dgm:pt>
    <dgm:pt modelId="{DA40E25A-C93F-4069-803E-D044DC410161}" type="parTrans" cxnId="{6BD63172-0E53-41BD-951A-B8EC5EBF5D24}">
      <dgm:prSet/>
      <dgm:spPr/>
      <dgm:t>
        <a:bodyPr/>
        <a:lstStyle/>
        <a:p>
          <a:endParaRPr lang="zh-CN" altLang="en-US"/>
        </a:p>
      </dgm:t>
    </dgm:pt>
    <dgm:pt modelId="{73E32F39-9F84-4019-AB9E-623DA616E6CA}" type="sibTrans" cxnId="{6BD63172-0E53-41BD-951A-B8EC5EBF5D24}">
      <dgm:prSet/>
      <dgm:spPr/>
      <dgm:t>
        <a:bodyPr/>
        <a:lstStyle/>
        <a:p>
          <a:endParaRPr lang="zh-CN" altLang="en-US"/>
        </a:p>
      </dgm:t>
    </dgm:pt>
    <dgm:pt modelId="{C79C9CF4-F2CB-40EB-8D4C-7CA24A9B05FD}" type="pres">
      <dgm:prSet presAssocID="{D5E1EE53-0DD0-4445-A12A-DDEDE21594EE}" presName="linearFlow" presStyleCnt="0">
        <dgm:presLayoutVars>
          <dgm:dir/>
          <dgm:resizeHandles val="exact"/>
        </dgm:presLayoutVars>
      </dgm:prSet>
      <dgm:spPr/>
    </dgm:pt>
    <dgm:pt modelId="{1B58BA8C-A7C9-4D50-B88E-B8FC1E61EAEE}" type="pres">
      <dgm:prSet presAssocID="{43103E1C-387B-4470-A350-D8382BC9F0DA}" presName="composite" presStyleCnt="0"/>
      <dgm:spPr/>
    </dgm:pt>
    <dgm:pt modelId="{F2C679E9-FCE7-4FB5-9E9A-56CC13C7B1F8}" type="pres">
      <dgm:prSet presAssocID="{43103E1C-387B-4470-A350-D8382BC9F0DA}" presName="imgShp" presStyleLbl="fgImgPlace1" presStyleIdx="0" presStyleCnt="3" custLinFactNeighborX="-74595" custLinFactNeighborY="-7932"/>
      <dgm:spPr/>
    </dgm:pt>
    <dgm:pt modelId="{A452D758-6F17-45F9-81A0-B4EDBADA68F2}" type="pres">
      <dgm:prSet presAssocID="{43103E1C-387B-4470-A350-D8382BC9F0DA}" presName="txShp" presStyleLbl="node1" presStyleIdx="0" presStyleCnt="3" custScaleX="1246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A035233-5CC1-4D96-9305-D2FB3AD209F3}" type="pres">
      <dgm:prSet presAssocID="{83700354-4416-4D85-915C-86FB456BA103}" presName="spacing" presStyleCnt="0"/>
      <dgm:spPr/>
    </dgm:pt>
    <dgm:pt modelId="{CDB6F36E-1399-436B-9C68-575DDBD629F7}" type="pres">
      <dgm:prSet presAssocID="{579B9AD3-3779-4C41-9F40-9AB44997584F}" presName="composite" presStyleCnt="0"/>
      <dgm:spPr/>
    </dgm:pt>
    <dgm:pt modelId="{8643D64D-2A5A-4A7A-ABB5-AF6022139825}" type="pres">
      <dgm:prSet presAssocID="{579B9AD3-3779-4C41-9F40-9AB44997584F}" presName="imgShp" presStyleLbl="fgImgPlace1" presStyleIdx="1" presStyleCnt="3" custLinFactNeighborX="-99595" custLinFactNeighborY="1602"/>
      <dgm:spPr/>
    </dgm:pt>
    <dgm:pt modelId="{220CC108-72D8-4EC8-A35E-6BA3B7EEC3A5}" type="pres">
      <dgm:prSet presAssocID="{579B9AD3-3779-4C41-9F40-9AB44997584F}" presName="txShp" presStyleLbl="node1" presStyleIdx="1" presStyleCnt="3" custLinFactNeighborX="-8798" custLinFactNeighborY="-614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9A6D27-126C-4A32-ACBF-3AAC5D5CE26C}" type="pres">
      <dgm:prSet presAssocID="{9099B6BE-3338-4079-A4DC-A46ED38F0BD2}" presName="spacing" presStyleCnt="0"/>
      <dgm:spPr/>
    </dgm:pt>
    <dgm:pt modelId="{A07F5A41-CF90-4F6F-AA99-A28CDBF6E27C}" type="pres">
      <dgm:prSet presAssocID="{21A96DE3-FF7D-4580-8789-B047E654254C}" presName="composite" presStyleCnt="0"/>
      <dgm:spPr/>
    </dgm:pt>
    <dgm:pt modelId="{9D4F2941-2411-4768-9D36-5C1DE068462F}" type="pres">
      <dgm:prSet presAssocID="{21A96DE3-FF7D-4580-8789-B047E654254C}" presName="imgShp" presStyleLbl="fgImgPlace1" presStyleIdx="2" presStyleCnt="3" custLinFactNeighborX="-99595" custLinFactNeighborY="-4350"/>
      <dgm:spPr/>
    </dgm:pt>
    <dgm:pt modelId="{BF5FBA11-8655-42DC-B4E5-B48767A61596}" type="pres">
      <dgm:prSet presAssocID="{21A96DE3-FF7D-4580-8789-B047E654254C}" presName="txShp" presStyleLbl="node1" presStyleIdx="2" presStyleCnt="3" custLinFactNeighborX="-7405" custLinFactNeighborY="-120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A066561-4C87-4072-8BCE-125E9EC6EE64}" type="presOf" srcId="{579B9AD3-3779-4C41-9F40-9AB44997584F}" destId="{220CC108-72D8-4EC8-A35E-6BA3B7EEC3A5}" srcOrd="0" destOrd="0" presId="urn:microsoft.com/office/officeart/2005/8/layout/vList3"/>
    <dgm:cxn modelId="{6B198398-64CF-4718-8E7B-391BE39C7807}" type="presOf" srcId="{21A96DE3-FF7D-4580-8789-B047E654254C}" destId="{BF5FBA11-8655-42DC-B4E5-B48767A61596}" srcOrd="0" destOrd="0" presId="urn:microsoft.com/office/officeart/2005/8/layout/vList3"/>
    <dgm:cxn modelId="{3A776217-32B4-419E-AD99-2587FEE08F4E}" type="presOf" srcId="{43103E1C-387B-4470-A350-D8382BC9F0DA}" destId="{A452D758-6F17-45F9-81A0-B4EDBADA68F2}" srcOrd="0" destOrd="0" presId="urn:microsoft.com/office/officeart/2005/8/layout/vList3"/>
    <dgm:cxn modelId="{06B0F18E-2B43-4FA4-9018-6483DEF26E4D}" type="presOf" srcId="{D5E1EE53-0DD0-4445-A12A-DDEDE21594EE}" destId="{C79C9CF4-F2CB-40EB-8D4C-7CA24A9B05FD}" srcOrd="0" destOrd="0" presId="urn:microsoft.com/office/officeart/2005/8/layout/vList3"/>
    <dgm:cxn modelId="{6BD63172-0E53-41BD-951A-B8EC5EBF5D24}" srcId="{D5E1EE53-0DD0-4445-A12A-DDEDE21594EE}" destId="{21A96DE3-FF7D-4580-8789-B047E654254C}" srcOrd="2" destOrd="0" parTransId="{DA40E25A-C93F-4069-803E-D044DC410161}" sibTransId="{73E32F39-9F84-4019-AB9E-623DA616E6CA}"/>
    <dgm:cxn modelId="{81387D46-098B-45D9-8577-977F6A2E59E0}" srcId="{D5E1EE53-0DD0-4445-A12A-DDEDE21594EE}" destId="{43103E1C-387B-4470-A350-D8382BC9F0DA}" srcOrd="0" destOrd="0" parTransId="{ED114A64-35AB-4985-9B3F-AD118B44A4BF}" sibTransId="{83700354-4416-4D85-915C-86FB456BA103}"/>
    <dgm:cxn modelId="{43F1A47D-A9C4-4E38-AC40-3180EC42A22C}" srcId="{D5E1EE53-0DD0-4445-A12A-DDEDE21594EE}" destId="{579B9AD3-3779-4C41-9F40-9AB44997584F}" srcOrd="1" destOrd="0" parTransId="{71FE4D62-9435-4598-A4AF-9E39EC40348A}" sibTransId="{9099B6BE-3338-4079-A4DC-A46ED38F0BD2}"/>
    <dgm:cxn modelId="{FAB803B8-92EC-4586-AAE5-4103B2028877}" type="presParOf" srcId="{C79C9CF4-F2CB-40EB-8D4C-7CA24A9B05FD}" destId="{1B58BA8C-A7C9-4D50-B88E-B8FC1E61EAEE}" srcOrd="0" destOrd="0" presId="urn:microsoft.com/office/officeart/2005/8/layout/vList3"/>
    <dgm:cxn modelId="{7E93BF65-5758-4033-9AF4-A5BD03106C0A}" type="presParOf" srcId="{1B58BA8C-A7C9-4D50-B88E-B8FC1E61EAEE}" destId="{F2C679E9-FCE7-4FB5-9E9A-56CC13C7B1F8}" srcOrd="0" destOrd="0" presId="urn:microsoft.com/office/officeart/2005/8/layout/vList3"/>
    <dgm:cxn modelId="{251FFFCE-AAE2-4BF3-9245-8B97C6628D31}" type="presParOf" srcId="{1B58BA8C-A7C9-4D50-B88E-B8FC1E61EAEE}" destId="{A452D758-6F17-45F9-81A0-B4EDBADA68F2}" srcOrd="1" destOrd="0" presId="urn:microsoft.com/office/officeart/2005/8/layout/vList3"/>
    <dgm:cxn modelId="{384CC789-4C85-44BF-A7DB-59526F1A2FF9}" type="presParOf" srcId="{C79C9CF4-F2CB-40EB-8D4C-7CA24A9B05FD}" destId="{FA035233-5CC1-4D96-9305-D2FB3AD209F3}" srcOrd="1" destOrd="0" presId="urn:microsoft.com/office/officeart/2005/8/layout/vList3"/>
    <dgm:cxn modelId="{73131526-FE86-4AF8-AC48-287CAC43326F}" type="presParOf" srcId="{C79C9CF4-F2CB-40EB-8D4C-7CA24A9B05FD}" destId="{CDB6F36E-1399-436B-9C68-575DDBD629F7}" srcOrd="2" destOrd="0" presId="urn:microsoft.com/office/officeart/2005/8/layout/vList3"/>
    <dgm:cxn modelId="{44A4E423-0994-473D-AC07-AF29B8FB7E32}" type="presParOf" srcId="{CDB6F36E-1399-436B-9C68-575DDBD629F7}" destId="{8643D64D-2A5A-4A7A-ABB5-AF6022139825}" srcOrd="0" destOrd="0" presId="urn:microsoft.com/office/officeart/2005/8/layout/vList3"/>
    <dgm:cxn modelId="{5749EDA5-1F78-4127-9465-D90882A63066}" type="presParOf" srcId="{CDB6F36E-1399-436B-9C68-575DDBD629F7}" destId="{220CC108-72D8-4EC8-A35E-6BA3B7EEC3A5}" srcOrd="1" destOrd="0" presId="urn:microsoft.com/office/officeart/2005/8/layout/vList3"/>
    <dgm:cxn modelId="{C3D29C31-9947-4A2E-900F-E9019C0FAB91}" type="presParOf" srcId="{C79C9CF4-F2CB-40EB-8D4C-7CA24A9B05FD}" destId="{AC9A6D27-126C-4A32-ACBF-3AAC5D5CE26C}" srcOrd="3" destOrd="0" presId="urn:microsoft.com/office/officeart/2005/8/layout/vList3"/>
    <dgm:cxn modelId="{C7BD5BA8-2C49-49B5-A945-BD1C79ECDBE6}" type="presParOf" srcId="{C79C9CF4-F2CB-40EB-8D4C-7CA24A9B05FD}" destId="{A07F5A41-CF90-4F6F-AA99-A28CDBF6E27C}" srcOrd="4" destOrd="0" presId="urn:microsoft.com/office/officeart/2005/8/layout/vList3"/>
    <dgm:cxn modelId="{4903E3BC-B8D3-4CA9-BF8F-0FD80D0CFAB5}" type="presParOf" srcId="{A07F5A41-CF90-4F6F-AA99-A28CDBF6E27C}" destId="{9D4F2941-2411-4768-9D36-5C1DE068462F}" srcOrd="0" destOrd="0" presId="urn:microsoft.com/office/officeart/2005/8/layout/vList3"/>
    <dgm:cxn modelId="{F94092FB-A27C-4613-9F13-7B4CA105AC2E}" type="presParOf" srcId="{A07F5A41-CF90-4F6F-AA99-A28CDBF6E27C}" destId="{BF5FBA11-8655-42DC-B4E5-B48767A6159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6970A8-A65E-4FE0-8E71-67D884D490E8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A634DF0-1973-424E-B8B0-83D33F09D21B}">
      <dgm:prSet custT="1"/>
      <dgm:spPr/>
      <dgm:t>
        <a:bodyPr/>
        <a:lstStyle/>
        <a:p>
          <a:pPr algn="l"/>
          <a:r>
            <a:rPr lang="zh-CN" altLang="en-US" sz="3200" b="1" dirty="0" smtClean="0">
              <a:solidFill>
                <a:srgbClr val="7030A0"/>
              </a:solidFill>
              <a:latin typeface="+mj-ea"/>
              <a:ea typeface="+mj-ea"/>
            </a:rPr>
            <a:t>神</a:t>
          </a:r>
          <a:r>
            <a:rPr lang="zh-CN" altLang="zh-CN" sz="3200" b="1" dirty="0" smtClean="0">
              <a:solidFill>
                <a:srgbClr val="7030A0"/>
              </a:solidFill>
              <a:latin typeface="+mj-ea"/>
              <a:ea typeface="+mj-ea"/>
            </a:rPr>
            <a:t>是超越的</a:t>
          </a:r>
          <a:r>
            <a:rPr lang="zh-CN" altLang="en-US" sz="3200" b="1" dirty="0" smtClean="0">
              <a:solidFill>
                <a:srgbClr val="7030A0"/>
              </a:solidFill>
              <a:latin typeface="+mj-ea"/>
              <a:ea typeface="+mj-ea"/>
            </a:rPr>
            <a:t>创造者</a:t>
          </a:r>
          <a:r>
            <a:rPr lang="zh-CN" altLang="zh-CN" sz="3200" b="1" dirty="0" smtClean="0">
              <a:solidFill>
                <a:srgbClr val="7030A0"/>
              </a:solidFill>
              <a:latin typeface="+mj-ea"/>
              <a:ea typeface="+mj-ea"/>
            </a:rPr>
            <a:t>（</a:t>
          </a:r>
          <a:r>
            <a:rPr lang="en-US" altLang="zh-CN" sz="3200" b="1" dirty="0" smtClean="0">
              <a:solidFill>
                <a:srgbClr val="7030A0"/>
              </a:solidFill>
              <a:latin typeface="+mj-ea"/>
              <a:ea typeface="+mj-ea"/>
            </a:rPr>
            <a:t>24</a:t>
          </a:r>
          <a:r>
            <a:rPr lang="zh-CN" altLang="zh-CN" sz="3200" b="1" dirty="0" smtClean="0">
              <a:solidFill>
                <a:srgbClr val="7030A0"/>
              </a:solidFill>
              <a:latin typeface="+mj-ea"/>
              <a:ea typeface="+mj-ea"/>
            </a:rPr>
            <a:t>）</a:t>
          </a:r>
          <a:endParaRPr lang="en-US" altLang="zh-CN" sz="3200" b="1" dirty="0" smtClean="0">
            <a:solidFill>
              <a:srgbClr val="7030A0"/>
            </a:solidFill>
            <a:latin typeface="+mj-ea"/>
            <a:ea typeface="+mj-ea"/>
          </a:endParaRPr>
        </a:p>
      </dgm:t>
    </dgm:pt>
    <dgm:pt modelId="{05D9E4FD-3071-4742-B79F-78870DF4E171}" type="parTrans" cxnId="{09C64661-E404-4164-9349-D811F28D59DD}">
      <dgm:prSet/>
      <dgm:spPr/>
      <dgm:t>
        <a:bodyPr/>
        <a:lstStyle/>
        <a:p>
          <a:endParaRPr lang="zh-CN" altLang="en-US"/>
        </a:p>
      </dgm:t>
    </dgm:pt>
    <dgm:pt modelId="{078B8345-1F83-4148-B41A-AAD1199C3A08}" type="sibTrans" cxnId="{09C64661-E404-4164-9349-D811F28D59DD}">
      <dgm:prSet/>
      <dgm:spPr/>
      <dgm:t>
        <a:bodyPr/>
        <a:lstStyle/>
        <a:p>
          <a:endParaRPr lang="zh-CN" altLang="en-US"/>
        </a:p>
      </dgm:t>
    </dgm:pt>
    <dgm:pt modelId="{1567A854-6F88-43CD-984D-A3DB56E8C91C}">
      <dgm:prSet custT="1"/>
      <dgm:spPr/>
      <dgm:t>
        <a:bodyPr/>
        <a:lstStyle/>
        <a:p>
          <a:pPr algn="l"/>
          <a:r>
            <a:rPr lang="zh-CN" altLang="zh-CN" sz="3200" b="1" dirty="0" smtClean="0">
              <a:solidFill>
                <a:srgbClr val="7030A0"/>
              </a:solidFill>
            </a:rPr>
            <a:t>神是生命的供应者</a:t>
          </a:r>
          <a:r>
            <a:rPr lang="en-US" altLang="zh-CN" sz="3200" b="1" dirty="0" smtClean="0">
              <a:solidFill>
                <a:srgbClr val="7030A0"/>
              </a:solidFill>
            </a:rPr>
            <a:t>(25)</a:t>
          </a:r>
          <a:endParaRPr lang="zh-CN" altLang="zh-CN" sz="3200" dirty="0" smtClean="0">
            <a:solidFill>
              <a:srgbClr val="7030A0"/>
            </a:solidFill>
          </a:endParaRPr>
        </a:p>
      </dgm:t>
    </dgm:pt>
    <dgm:pt modelId="{9DF70214-5D44-4980-9A26-4455932B6D88}" type="parTrans" cxnId="{5B855235-CB8A-49FA-964C-9A7F4E8809BB}">
      <dgm:prSet/>
      <dgm:spPr/>
      <dgm:t>
        <a:bodyPr/>
        <a:lstStyle/>
        <a:p>
          <a:endParaRPr lang="zh-CN" altLang="en-US"/>
        </a:p>
      </dgm:t>
    </dgm:pt>
    <dgm:pt modelId="{5A6411A6-7E4A-4E16-A61E-C07D0ECBCD55}" type="sibTrans" cxnId="{5B855235-CB8A-49FA-964C-9A7F4E8809BB}">
      <dgm:prSet/>
      <dgm:spPr/>
      <dgm:t>
        <a:bodyPr/>
        <a:lstStyle/>
        <a:p>
          <a:endParaRPr lang="zh-CN" altLang="en-US"/>
        </a:p>
      </dgm:t>
    </dgm:pt>
    <dgm:pt modelId="{3B4C902A-15BD-4C35-A979-84CB49889DB3}">
      <dgm:prSet custT="1"/>
      <dgm:spPr/>
      <dgm:t>
        <a:bodyPr/>
        <a:lstStyle/>
        <a:p>
          <a:r>
            <a:rPr lang="zh-CN" altLang="zh-CN" sz="3200" b="1" dirty="0" smtClean="0">
              <a:solidFill>
                <a:srgbClr val="7030A0"/>
              </a:solidFill>
            </a:rPr>
            <a:t>神是命运的安排者（</a:t>
          </a:r>
          <a:r>
            <a:rPr lang="en-US" altLang="zh-CN" sz="3200" b="1" dirty="0" smtClean="0">
              <a:solidFill>
                <a:srgbClr val="7030A0"/>
              </a:solidFill>
            </a:rPr>
            <a:t>26-28</a:t>
          </a:r>
          <a:r>
            <a:rPr lang="zh-CN" altLang="zh-CN" sz="3200" b="1" dirty="0" smtClean="0">
              <a:solidFill>
                <a:srgbClr val="7030A0"/>
              </a:solidFill>
            </a:rPr>
            <a:t>）</a:t>
          </a:r>
          <a:endParaRPr lang="zh-CN" altLang="zh-CN" sz="3200" dirty="0" smtClean="0">
            <a:solidFill>
              <a:srgbClr val="7030A0"/>
            </a:solidFill>
          </a:endParaRPr>
        </a:p>
      </dgm:t>
    </dgm:pt>
    <dgm:pt modelId="{A91E72D9-2052-490D-8487-7B7F8E772A25}" type="parTrans" cxnId="{FE715B9C-BA50-47D2-A75A-E1FC9F262FE9}">
      <dgm:prSet/>
      <dgm:spPr/>
      <dgm:t>
        <a:bodyPr/>
        <a:lstStyle/>
        <a:p>
          <a:endParaRPr lang="zh-CN" altLang="en-US"/>
        </a:p>
      </dgm:t>
    </dgm:pt>
    <dgm:pt modelId="{CA40548B-D17D-4896-8556-E39D2ED6B0EC}" type="sibTrans" cxnId="{FE715B9C-BA50-47D2-A75A-E1FC9F262FE9}">
      <dgm:prSet/>
      <dgm:spPr/>
      <dgm:t>
        <a:bodyPr/>
        <a:lstStyle/>
        <a:p>
          <a:endParaRPr lang="zh-CN" altLang="en-US"/>
        </a:p>
      </dgm:t>
    </dgm:pt>
    <dgm:pt modelId="{F3D9BA1A-2970-41BE-96FB-0B753CD990C6}">
      <dgm:prSet custT="1"/>
      <dgm:spPr/>
      <dgm:t>
        <a:bodyPr/>
        <a:lstStyle/>
        <a:p>
          <a:r>
            <a:rPr lang="zh-CN" altLang="zh-CN" sz="3200" b="1" dirty="0" smtClean="0">
              <a:solidFill>
                <a:srgbClr val="7030A0"/>
              </a:solidFill>
            </a:rPr>
            <a:t>神是最终的审判者（</a:t>
          </a:r>
          <a:r>
            <a:rPr lang="en-US" altLang="zh-CN" sz="3200" b="1" dirty="0" smtClean="0">
              <a:solidFill>
                <a:srgbClr val="7030A0"/>
              </a:solidFill>
            </a:rPr>
            <a:t>29-31</a:t>
          </a:r>
          <a:r>
            <a:rPr lang="zh-CN" altLang="zh-CN" sz="3200" b="1" dirty="0" smtClean="0">
              <a:solidFill>
                <a:srgbClr val="7030A0"/>
              </a:solidFill>
            </a:rPr>
            <a:t>）</a:t>
          </a:r>
          <a:endParaRPr lang="zh-CN" altLang="zh-CN" sz="3200" dirty="0" smtClean="0">
            <a:solidFill>
              <a:srgbClr val="7030A0"/>
            </a:solidFill>
          </a:endParaRPr>
        </a:p>
      </dgm:t>
    </dgm:pt>
    <dgm:pt modelId="{8DB99D29-B773-4A62-B6A3-10C73FEE5560}" type="parTrans" cxnId="{84B36150-6F1B-424B-A911-B55ADEFCA130}">
      <dgm:prSet/>
      <dgm:spPr/>
      <dgm:t>
        <a:bodyPr/>
        <a:lstStyle/>
        <a:p>
          <a:endParaRPr lang="zh-CN" altLang="en-US"/>
        </a:p>
      </dgm:t>
    </dgm:pt>
    <dgm:pt modelId="{33FF5161-0729-417C-9DA6-AD42185DEE99}" type="sibTrans" cxnId="{84B36150-6F1B-424B-A911-B55ADEFCA130}">
      <dgm:prSet/>
      <dgm:spPr/>
      <dgm:t>
        <a:bodyPr/>
        <a:lstStyle/>
        <a:p>
          <a:endParaRPr lang="zh-CN" altLang="en-US"/>
        </a:p>
      </dgm:t>
    </dgm:pt>
    <dgm:pt modelId="{470F427F-B8FB-40EB-BF0A-6BB55362D71A}" type="pres">
      <dgm:prSet presAssocID="{246970A8-A65E-4FE0-8E71-67D884D490E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24E43F0-CD5B-4CB9-BE15-F2DD8E16F4B9}" type="pres">
      <dgm:prSet presAssocID="{CA634DF0-1973-424E-B8B0-83D33F09D21B}" presName="composite" presStyleCnt="0"/>
      <dgm:spPr/>
    </dgm:pt>
    <dgm:pt modelId="{627D9451-8DF5-4B46-84AF-A41E8B94CFE4}" type="pres">
      <dgm:prSet presAssocID="{CA634DF0-1973-424E-B8B0-83D33F09D21B}" presName="imgShp" presStyleLbl="fgImgPlace1" presStyleIdx="0" presStyleCnt="4" custLinFactX="-12983" custLinFactNeighborX="-100000" custLinFactNeighborY="-305"/>
      <dgm:spPr/>
    </dgm:pt>
    <dgm:pt modelId="{DB08F5AA-5978-4807-A4FC-5B5AE6CA8B67}" type="pres">
      <dgm:prSet presAssocID="{CA634DF0-1973-424E-B8B0-83D33F09D21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F29B309-A98E-4526-80A1-E56B8CD1C70D}" type="pres">
      <dgm:prSet presAssocID="{078B8345-1F83-4148-B41A-AAD1199C3A08}" presName="spacing" presStyleCnt="0"/>
      <dgm:spPr/>
    </dgm:pt>
    <dgm:pt modelId="{C2138FA9-3A70-4B6E-AA00-3670E79A9DAD}" type="pres">
      <dgm:prSet presAssocID="{1567A854-6F88-43CD-984D-A3DB56E8C91C}" presName="composite" presStyleCnt="0"/>
      <dgm:spPr/>
    </dgm:pt>
    <dgm:pt modelId="{28A858CE-E76E-40C9-9BB0-BB2DCA72766E}" type="pres">
      <dgm:prSet presAssocID="{1567A854-6F88-43CD-984D-A3DB56E8C91C}" presName="imgShp" presStyleLbl="fgImgPlace1" presStyleIdx="1" presStyleCnt="4" custLinFactNeighborX="-60278" custLinFactNeighborY="-3662"/>
      <dgm:spPr/>
    </dgm:pt>
    <dgm:pt modelId="{8B5990BF-AB29-4CC1-AA32-6B0F0B7A8ABB}" type="pres">
      <dgm:prSet presAssocID="{1567A854-6F88-43CD-984D-A3DB56E8C91C}" presName="txShp" presStyleLbl="node1" presStyleIdx="1" presStyleCnt="4" custLinFactNeighborX="6319" custLinFactNeighborY="-366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7F2F9C1-4684-4AD2-96AD-26257EF3B2A9}" type="pres">
      <dgm:prSet presAssocID="{5A6411A6-7E4A-4E16-A61E-C07D0ECBCD55}" presName="spacing" presStyleCnt="0"/>
      <dgm:spPr/>
    </dgm:pt>
    <dgm:pt modelId="{8FD57642-00DB-49E3-A7D8-CC81871220DA}" type="pres">
      <dgm:prSet presAssocID="{3B4C902A-15BD-4C35-A979-84CB49889DB3}" presName="composite" presStyleCnt="0"/>
      <dgm:spPr/>
    </dgm:pt>
    <dgm:pt modelId="{216ADBEC-38CE-44B1-BBB8-41086FB45082}" type="pres">
      <dgm:prSet presAssocID="{3B4C902A-15BD-4C35-A979-84CB49889DB3}" presName="imgShp" presStyleLbl="fgImgPlace1" presStyleIdx="2" presStyleCnt="4"/>
      <dgm:spPr/>
    </dgm:pt>
    <dgm:pt modelId="{C187E2C3-1FD7-47CB-9DA1-479DEC910D09}" type="pres">
      <dgm:prSet presAssocID="{3B4C902A-15BD-4C35-A979-84CB49889DB3}" presName="txShp" presStyleLbl="node1" presStyleIdx="2" presStyleCnt="4" custLinFactNeighborX="11889" custLinFactNeighborY="-701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788BAA0-C285-4C9A-A39F-B289F33B2D02}" type="pres">
      <dgm:prSet presAssocID="{CA40548B-D17D-4896-8556-E39D2ED6B0EC}" presName="spacing" presStyleCnt="0"/>
      <dgm:spPr/>
    </dgm:pt>
    <dgm:pt modelId="{5D9FC026-CFE0-4990-85BC-B742794F738D}" type="pres">
      <dgm:prSet presAssocID="{F3D9BA1A-2970-41BE-96FB-0B753CD990C6}" presName="composite" presStyleCnt="0"/>
      <dgm:spPr/>
    </dgm:pt>
    <dgm:pt modelId="{4BFA2200-5404-49D0-9D96-F92F6F445003}" type="pres">
      <dgm:prSet presAssocID="{F3D9BA1A-2970-41BE-96FB-0B753CD990C6}" presName="imgShp" presStyleLbl="fgImgPlace1" presStyleIdx="3" presStyleCnt="4" custLinFactNeighborX="66216" custLinFactNeighborY="-10377"/>
      <dgm:spPr/>
    </dgm:pt>
    <dgm:pt modelId="{23ACAD1C-F343-4CD0-9C58-C2B9AD136A35}" type="pres">
      <dgm:prSet presAssocID="{F3D9BA1A-2970-41BE-96FB-0B753CD990C6}" presName="txShp" presStyleLbl="node1" presStyleIdx="3" presStyleCnt="4" custLinFactNeighborX="20243" custLinFactNeighborY="-103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C8ACBAE-A483-42BD-9F0C-E5B3797294C7}" type="presOf" srcId="{3B4C902A-15BD-4C35-A979-84CB49889DB3}" destId="{C187E2C3-1FD7-47CB-9DA1-479DEC910D09}" srcOrd="0" destOrd="0" presId="urn:microsoft.com/office/officeart/2005/8/layout/vList3"/>
    <dgm:cxn modelId="{87DAEBDC-9119-49A9-B6C3-0278440207D5}" type="presOf" srcId="{CA634DF0-1973-424E-B8B0-83D33F09D21B}" destId="{DB08F5AA-5978-4807-A4FC-5B5AE6CA8B67}" srcOrd="0" destOrd="0" presId="urn:microsoft.com/office/officeart/2005/8/layout/vList3"/>
    <dgm:cxn modelId="{5B855235-CB8A-49FA-964C-9A7F4E8809BB}" srcId="{246970A8-A65E-4FE0-8E71-67D884D490E8}" destId="{1567A854-6F88-43CD-984D-A3DB56E8C91C}" srcOrd="1" destOrd="0" parTransId="{9DF70214-5D44-4980-9A26-4455932B6D88}" sibTransId="{5A6411A6-7E4A-4E16-A61E-C07D0ECBCD55}"/>
    <dgm:cxn modelId="{5805120F-1DCA-400B-88D5-6B9EA91DB014}" type="presOf" srcId="{F3D9BA1A-2970-41BE-96FB-0B753CD990C6}" destId="{23ACAD1C-F343-4CD0-9C58-C2B9AD136A35}" srcOrd="0" destOrd="0" presId="urn:microsoft.com/office/officeart/2005/8/layout/vList3"/>
    <dgm:cxn modelId="{5DE18C5A-124D-4CDC-AACD-5499F49FB3CA}" type="presOf" srcId="{1567A854-6F88-43CD-984D-A3DB56E8C91C}" destId="{8B5990BF-AB29-4CC1-AA32-6B0F0B7A8ABB}" srcOrd="0" destOrd="0" presId="urn:microsoft.com/office/officeart/2005/8/layout/vList3"/>
    <dgm:cxn modelId="{84B36150-6F1B-424B-A911-B55ADEFCA130}" srcId="{246970A8-A65E-4FE0-8E71-67D884D490E8}" destId="{F3D9BA1A-2970-41BE-96FB-0B753CD990C6}" srcOrd="3" destOrd="0" parTransId="{8DB99D29-B773-4A62-B6A3-10C73FEE5560}" sibTransId="{33FF5161-0729-417C-9DA6-AD42185DEE99}"/>
    <dgm:cxn modelId="{FE715B9C-BA50-47D2-A75A-E1FC9F262FE9}" srcId="{246970A8-A65E-4FE0-8E71-67D884D490E8}" destId="{3B4C902A-15BD-4C35-A979-84CB49889DB3}" srcOrd="2" destOrd="0" parTransId="{A91E72D9-2052-490D-8487-7B7F8E772A25}" sibTransId="{CA40548B-D17D-4896-8556-E39D2ED6B0EC}"/>
    <dgm:cxn modelId="{09C64661-E404-4164-9349-D811F28D59DD}" srcId="{246970A8-A65E-4FE0-8E71-67D884D490E8}" destId="{CA634DF0-1973-424E-B8B0-83D33F09D21B}" srcOrd="0" destOrd="0" parTransId="{05D9E4FD-3071-4742-B79F-78870DF4E171}" sibTransId="{078B8345-1F83-4148-B41A-AAD1199C3A08}"/>
    <dgm:cxn modelId="{1DBA0171-9032-425B-8587-C78387FCC4DF}" type="presOf" srcId="{246970A8-A65E-4FE0-8E71-67D884D490E8}" destId="{470F427F-B8FB-40EB-BF0A-6BB55362D71A}" srcOrd="0" destOrd="0" presId="urn:microsoft.com/office/officeart/2005/8/layout/vList3"/>
    <dgm:cxn modelId="{3DDB1C8E-6E4B-4C9F-91E3-151CC3A4FF69}" type="presParOf" srcId="{470F427F-B8FB-40EB-BF0A-6BB55362D71A}" destId="{A24E43F0-CD5B-4CB9-BE15-F2DD8E16F4B9}" srcOrd="0" destOrd="0" presId="urn:microsoft.com/office/officeart/2005/8/layout/vList3"/>
    <dgm:cxn modelId="{BA62953E-F3D4-49D7-80E8-40A58A48FA40}" type="presParOf" srcId="{A24E43F0-CD5B-4CB9-BE15-F2DD8E16F4B9}" destId="{627D9451-8DF5-4B46-84AF-A41E8B94CFE4}" srcOrd="0" destOrd="0" presId="urn:microsoft.com/office/officeart/2005/8/layout/vList3"/>
    <dgm:cxn modelId="{329FC3F8-DA83-445C-BCBB-5D1BE3C3769C}" type="presParOf" srcId="{A24E43F0-CD5B-4CB9-BE15-F2DD8E16F4B9}" destId="{DB08F5AA-5978-4807-A4FC-5B5AE6CA8B67}" srcOrd="1" destOrd="0" presId="urn:microsoft.com/office/officeart/2005/8/layout/vList3"/>
    <dgm:cxn modelId="{135B7C7B-EE79-4A5F-B6E5-8B9A661FBBE2}" type="presParOf" srcId="{470F427F-B8FB-40EB-BF0A-6BB55362D71A}" destId="{CF29B309-A98E-4526-80A1-E56B8CD1C70D}" srcOrd="1" destOrd="0" presId="urn:microsoft.com/office/officeart/2005/8/layout/vList3"/>
    <dgm:cxn modelId="{CEFBE793-230A-4458-AACA-37FC6062B21C}" type="presParOf" srcId="{470F427F-B8FB-40EB-BF0A-6BB55362D71A}" destId="{C2138FA9-3A70-4B6E-AA00-3670E79A9DAD}" srcOrd="2" destOrd="0" presId="urn:microsoft.com/office/officeart/2005/8/layout/vList3"/>
    <dgm:cxn modelId="{7BA0E621-5D02-404E-B9B4-F3C26E24596F}" type="presParOf" srcId="{C2138FA9-3A70-4B6E-AA00-3670E79A9DAD}" destId="{28A858CE-E76E-40C9-9BB0-BB2DCA72766E}" srcOrd="0" destOrd="0" presId="urn:microsoft.com/office/officeart/2005/8/layout/vList3"/>
    <dgm:cxn modelId="{766518E4-284D-45E6-B497-54D39AC1E60F}" type="presParOf" srcId="{C2138FA9-3A70-4B6E-AA00-3670E79A9DAD}" destId="{8B5990BF-AB29-4CC1-AA32-6B0F0B7A8ABB}" srcOrd="1" destOrd="0" presId="urn:microsoft.com/office/officeart/2005/8/layout/vList3"/>
    <dgm:cxn modelId="{F94DDA37-3239-4F21-BC93-9EB153AE7095}" type="presParOf" srcId="{470F427F-B8FB-40EB-BF0A-6BB55362D71A}" destId="{A7F2F9C1-4684-4AD2-96AD-26257EF3B2A9}" srcOrd="3" destOrd="0" presId="urn:microsoft.com/office/officeart/2005/8/layout/vList3"/>
    <dgm:cxn modelId="{8C0A81F5-00B1-4139-B774-2BFE4FD0B61C}" type="presParOf" srcId="{470F427F-B8FB-40EB-BF0A-6BB55362D71A}" destId="{8FD57642-00DB-49E3-A7D8-CC81871220DA}" srcOrd="4" destOrd="0" presId="urn:microsoft.com/office/officeart/2005/8/layout/vList3"/>
    <dgm:cxn modelId="{EE61CEFF-F513-4F37-A4ED-1498B84AF157}" type="presParOf" srcId="{8FD57642-00DB-49E3-A7D8-CC81871220DA}" destId="{216ADBEC-38CE-44B1-BBB8-41086FB45082}" srcOrd="0" destOrd="0" presId="urn:microsoft.com/office/officeart/2005/8/layout/vList3"/>
    <dgm:cxn modelId="{37F07924-C679-4615-8229-AE3B23B93195}" type="presParOf" srcId="{8FD57642-00DB-49E3-A7D8-CC81871220DA}" destId="{C187E2C3-1FD7-47CB-9DA1-479DEC910D09}" srcOrd="1" destOrd="0" presId="urn:microsoft.com/office/officeart/2005/8/layout/vList3"/>
    <dgm:cxn modelId="{D0B21C27-7D36-47F1-BD02-154FE3928CCF}" type="presParOf" srcId="{470F427F-B8FB-40EB-BF0A-6BB55362D71A}" destId="{F788BAA0-C285-4C9A-A39F-B289F33B2D02}" srcOrd="5" destOrd="0" presId="urn:microsoft.com/office/officeart/2005/8/layout/vList3"/>
    <dgm:cxn modelId="{E5FB45A6-CA11-4A91-ADC1-EDD3860F39C1}" type="presParOf" srcId="{470F427F-B8FB-40EB-BF0A-6BB55362D71A}" destId="{5D9FC026-CFE0-4990-85BC-B742794F738D}" srcOrd="6" destOrd="0" presId="urn:microsoft.com/office/officeart/2005/8/layout/vList3"/>
    <dgm:cxn modelId="{3DB163EC-520C-40D6-A616-885FE499A01D}" type="presParOf" srcId="{5D9FC026-CFE0-4990-85BC-B742794F738D}" destId="{4BFA2200-5404-49D0-9D96-F92F6F445003}" srcOrd="0" destOrd="0" presId="urn:microsoft.com/office/officeart/2005/8/layout/vList3"/>
    <dgm:cxn modelId="{059A2996-9F74-460D-8C28-14BA522832C9}" type="presParOf" srcId="{5D9FC026-CFE0-4990-85BC-B742794F738D}" destId="{23ACAD1C-F343-4CD0-9C58-C2B9AD136A3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5EDE26-337D-4CF0-BC30-62027B6BC01F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92B44159-F6A1-4E2F-9DE6-0B5E60C9DC17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b="1" dirty="0" smtClean="0">
              <a:solidFill>
                <a:srgbClr val="002060"/>
              </a:solidFill>
            </a:rPr>
            <a:t>众人听见从死里复活的话，就有讥诮他的</a:t>
          </a:r>
          <a:r>
            <a:rPr lang="en-US" altLang="zh-CN" sz="3200" dirty="0" smtClean="0">
              <a:solidFill>
                <a:srgbClr val="002060"/>
              </a:solidFill>
            </a:rPr>
            <a:t>.</a:t>
          </a:r>
          <a:endParaRPr lang="zh-CN" altLang="en-US" sz="3200" dirty="0">
            <a:solidFill>
              <a:srgbClr val="002060"/>
            </a:solidFill>
          </a:endParaRPr>
        </a:p>
      </dgm:t>
    </dgm:pt>
    <dgm:pt modelId="{15976F8F-C244-42E1-B0C0-24D626A6A71D}" type="parTrans" cxnId="{D4C198E7-3AE8-433B-BDCD-D69BD03C4D42}">
      <dgm:prSet/>
      <dgm:spPr/>
      <dgm:t>
        <a:bodyPr/>
        <a:lstStyle/>
        <a:p>
          <a:endParaRPr lang="zh-CN" altLang="en-US"/>
        </a:p>
      </dgm:t>
    </dgm:pt>
    <dgm:pt modelId="{64CF3F6F-D513-4917-9EB7-193470816518}" type="sibTrans" cxnId="{D4C198E7-3AE8-433B-BDCD-D69BD03C4D42}">
      <dgm:prSet/>
      <dgm:spPr/>
      <dgm:t>
        <a:bodyPr/>
        <a:lstStyle/>
        <a:p>
          <a:endParaRPr lang="zh-CN" altLang="en-US"/>
        </a:p>
      </dgm:t>
    </dgm:pt>
    <dgm:pt modelId="{A4792AB1-A818-4626-A493-2CB524CF6821}">
      <dgm:prSet custT="1"/>
      <dgm:spPr/>
      <dgm:t>
        <a:bodyPr/>
        <a:lstStyle/>
        <a:p>
          <a:pPr algn="l"/>
          <a:r>
            <a:rPr lang="zh-CN" altLang="en-US" sz="3200" b="1" dirty="0" smtClean="0">
              <a:solidFill>
                <a:srgbClr val="002060"/>
              </a:solidFill>
            </a:rPr>
            <a:t>又有人说，我们再听你讲这个吧</a:t>
          </a:r>
          <a:r>
            <a:rPr lang="en-US" altLang="zh-CN" sz="3200" dirty="0" smtClean="0">
              <a:solidFill>
                <a:srgbClr val="7030A0"/>
              </a:solidFill>
            </a:rPr>
            <a:t>.</a:t>
          </a:r>
          <a:endParaRPr lang="zh-CN" altLang="en-US" sz="3200" dirty="0"/>
        </a:p>
      </dgm:t>
    </dgm:pt>
    <dgm:pt modelId="{C1F50B4A-4EC4-458A-B2DE-B2B4FEABD76F}" type="parTrans" cxnId="{09FEC30C-D69E-47C6-B1DC-2207380F4923}">
      <dgm:prSet/>
      <dgm:spPr/>
      <dgm:t>
        <a:bodyPr/>
        <a:lstStyle/>
        <a:p>
          <a:endParaRPr lang="zh-CN" altLang="en-US"/>
        </a:p>
      </dgm:t>
    </dgm:pt>
    <dgm:pt modelId="{9C41B442-BCDA-412C-BC5F-CF8A8E59C779}" type="sibTrans" cxnId="{09FEC30C-D69E-47C6-B1DC-2207380F4923}">
      <dgm:prSet/>
      <dgm:spPr/>
      <dgm:t>
        <a:bodyPr/>
        <a:lstStyle/>
        <a:p>
          <a:endParaRPr lang="zh-CN" altLang="en-US"/>
        </a:p>
      </dgm:t>
    </dgm:pt>
    <dgm:pt modelId="{22986DF3-7A63-4D73-BD7D-76F31AEF2A9F}">
      <dgm:prSet/>
      <dgm:spPr/>
      <dgm:t>
        <a:bodyPr/>
        <a:lstStyle/>
        <a:p>
          <a:r>
            <a:rPr lang="zh-CN" altLang="en-US" b="1" dirty="0" smtClean="0">
              <a:solidFill>
                <a:srgbClr val="002060"/>
              </a:solidFill>
            </a:rPr>
            <a:t>但有几个人贴近他，信了主</a:t>
          </a:r>
          <a:r>
            <a:rPr lang="en-US" altLang="zh-CN" dirty="0" smtClean="0">
              <a:solidFill>
                <a:srgbClr val="7030A0"/>
              </a:solidFill>
            </a:rPr>
            <a:t>.</a:t>
          </a:r>
          <a:endParaRPr lang="zh-CN" altLang="en-US" dirty="0"/>
        </a:p>
      </dgm:t>
    </dgm:pt>
    <dgm:pt modelId="{56B1FC2B-6F23-4389-A105-7E6D10E552DE}" type="parTrans" cxnId="{46EC7271-791D-48DB-AE2E-1532CEF8E47B}">
      <dgm:prSet/>
      <dgm:spPr/>
      <dgm:t>
        <a:bodyPr/>
        <a:lstStyle/>
        <a:p>
          <a:endParaRPr lang="zh-CN" altLang="en-US"/>
        </a:p>
      </dgm:t>
    </dgm:pt>
    <dgm:pt modelId="{28D55DED-4179-40E9-B658-918B1C9541D8}" type="sibTrans" cxnId="{46EC7271-791D-48DB-AE2E-1532CEF8E47B}">
      <dgm:prSet/>
      <dgm:spPr/>
      <dgm:t>
        <a:bodyPr/>
        <a:lstStyle/>
        <a:p>
          <a:endParaRPr lang="zh-CN" altLang="en-US"/>
        </a:p>
      </dgm:t>
    </dgm:pt>
    <dgm:pt modelId="{23C0F955-B64E-4276-B64C-8C702BCCC15A}" type="pres">
      <dgm:prSet presAssocID="{955EDE26-337D-4CF0-BC30-62027B6BC01F}" presName="linearFlow" presStyleCnt="0">
        <dgm:presLayoutVars>
          <dgm:dir/>
          <dgm:resizeHandles val="exact"/>
        </dgm:presLayoutVars>
      </dgm:prSet>
      <dgm:spPr/>
    </dgm:pt>
    <dgm:pt modelId="{1110FBAC-361A-45F6-8FCC-169F0A2C283C}" type="pres">
      <dgm:prSet presAssocID="{92B44159-F6A1-4E2F-9DE6-0B5E60C9DC17}" presName="composite" presStyleCnt="0"/>
      <dgm:spPr/>
    </dgm:pt>
    <dgm:pt modelId="{00961A6D-AA40-4A82-ADF8-31AC792899E9}" type="pres">
      <dgm:prSet presAssocID="{92B44159-F6A1-4E2F-9DE6-0B5E60C9DC17}" presName="imgShp" presStyleLbl="fgImgPlace1" presStyleIdx="0" presStyleCnt="3" custLinFactX="-55148" custLinFactNeighborX="-100000" custLinFactNeighborY="-10846"/>
      <dgm:spPr/>
    </dgm:pt>
    <dgm:pt modelId="{3D6F840C-C969-40D7-AFA9-92D29BD5336F}" type="pres">
      <dgm:prSet presAssocID="{92B44159-F6A1-4E2F-9DE6-0B5E60C9DC17}" presName="txShp" presStyleLbl="node1" presStyleIdx="0" presStyleCnt="3" custScaleX="140099" custLinFactNeighborX="2632" custLinFactNeighborY="-9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6E3F963-3976-4C8C-96FE-E0DA85B7D512}" type="pres">
      <dgm:prSet presAssocID="{64CF3F6F-D513-4917-9EB7-193470816518}" presName="spacing" presStyleCnt="0"/>
      <dgm:spPr/>
    </dgm:pt>
    <dgm:pt modelId="{FDA16AD9-B905-40EC-B566-59C0EA93ECE9}" type="pres">
      <dgm:prSet presAssocID="{A4792AB1-A818-4626-A493-2CB524CF6821}" presName="composite" presStyleCnt="0"/>
      <dgm:spPr/>
    </dgm:pt>
    <dgm:pt modelId="{6FACE9CB-CAF9-49D7-B079-DF40017597D5}" type="pres">
      <dgm:prSet presAssocID="{A4792AB1-A818-4626-A493-2CB524CF6821}" presName="imgShp" presStyleLbl="fgImgPlace1" presStyleIdx="1" presStyleCnt="3" custLinFactNeighborX="-68117" custLinFactNeighborY="1902"/>
      <dgm:spPr/>
    </dgm:pt>
    <dgm:pt modelId="{90D29083-77EF-4DAC-A365-60D219FAB068}" type="pres">
      <dgm:prSet presAssocID="{A4792AB1-A818-4626-A493-2CB524CF6821}" presName="txShp" presStyleLbl="node1" presStyleIdx="1" presStyleCnt="3" custScaleX="120051" custLinFactNeighborX="6831" custLinFactNeighborY="-579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C55586-0087-44C9-911B-C14841739BE7}" type="pres">
      <dgm:prSet presAssocID="{9C41B442-BCDA-412C-BC5F-CF8A8E59C779}" presName="spacing" presStyleCnt="0"/>
      <dgm:spPr/>
    </dgm:pt>
    <dgm:pt modelId="{CF14DCCC-4CBE-442F-959B-BA00BB486B90}" type="pres">
      <dgm:prSet presAssocID="{22986DF3-7A63-4D73-BD7D-76F31AEF2A9F}" presName="composite" presStyleCnt="0"/>
      <dgm:spPr/>
    </dgm:pt>
    <dgm:pt modelId="{156F340F-3CB3-41D0-AF72-E3A782396A6B}" type="pres">
      <dgm:prSet presAssocID="{22986DF3-7A63-4D73-BD7D-76F31AEF2A9F}" presName="imgShp" presStyleLbl="fgImgPlace1" presStyleIdx="2" presStyleCnt="3"/>
      <dgm:spPr/>
    </dgm:pt>
    <dgm:pt modelId="{3C0CC325-0F46-434D-8DC0-99BBD72DDC0D}" type="pres">
      <dgm:prSet presAssocID="{22986DF3-7A63-4D73-BD7D-76F31AEF2A9F}" presName="txShp" presStyleLbl="node1" presStyleIdx="2" presStyleCnt="3" custLinFactNeighborX="8335" custLinFactNeighborY="-388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D1F2039-1559-4B86-B68D-FA1C40AD30ED}" type="presOf" srcId="{955EDE26-337D-4CF0-BC30-62027B6BC01F}" destId="{23C0F955-B64E-4276-B64C-8C702BCCC15A}" srcOrd="0" destOrd="0" presId="urn:microsoft.com/office/officeart/2005/8/layout/vList3"/>
    <dgm:cxn modelId="{B1F7D41A-70F4-4079-B6B2-995455C8F5F9}" type="presOf" srcId="{A4792AB1-A818-4626-A493-2CB524CF6821}" destId="{90D29083-77EF-4DAC-A365-60D219FAB068}" srcOrd="0" destOrd="0" presId="urn:microsoft.com/office/officeart/2005/8/layout/vList3"/>
    <dgm:cxn modelId="{D4C198E7-3AE8-433B-BDCD-D69BD03C4D42}" srcId="{955EDE26-337D-4CF0-BC30-62027B6BC01F}" destId="{92B44159-F6A1-4E2F-9DE6-0B5E60C9DC17}" srcOrd="0" destOrd="0" parTransId="{15976F8F-C244-42E1-B0C0-24D626A6A71D}" sibTransId="{64CF3F6F-D513-4917-9EB7-193470816518}"/>
    <dgm:cxn modelId="{46EC7271-791D-48DB-AE2E-1532CEF8E47B}" srcId="{955EDE26-337D-4CF0-BC30-62027B6BC01F}" destId="{22986DF3-7A63-4D73-BD7D-76F31AEF2A9F}" srcOrd="2" destOrd="0" parTransId="{56B1FC2B-6F23-4389-A105-7E6D10E552DE}" sibTransId="{28D55DED-4179-40E9-B658-918B1C9541D8}"/>
    <dgm:cxn modelId="{8981C912-C9CA-461E-B692-48958F17CB0F}" type="presOf" srcId="{92B44159-F6A1-4E2F-9DE6-0B5E60C9DC17}" destId="{3D6F840C-C969-40D7-AFA9-92D29BD5336F}" srcOrd="0" destOrd="0" presId="urn:microsoft.com/office/officeart/2005/8/layout/vList3"/>
    <dgm:cxn modelId="{3E46BAA3-B0A6-40B2-A520-968AAA3B9EA7}" type="presOf" srcId="{22986DF3-7A63-4D73-BD7D-76F31AEF2A9F}" destId="{3C0CC325-0F46-434D-8DC0-99BBD72DDC0D}" srcOrd="0" destOrd="0" presId="urn:microsoft.com/office/officeart/2005/8/layout/vList3"/>
    <dgm:cxn modelId="{09FEC30C-D69E-47C6-B1DC-2207380F4923}" srcId="{955EDE26-337D-4CF0-BC30-62027B6BC01F}" destId="{A4792AB1-A818-4626-A493-2CB524CF6821}" srcOrd="1" destOrd="0" parTransId="{C1F50B4A-4EC4-458A-B2DE-B2B4FEABD76F}" sibTransId="{9C41B442-BCDA-412C-BC5F-CF8A8E59C779}"/>
    <dgm:cxn modelId="{DDEA2E7F-3D84-4847-B22D-A713981024F4}" type="presParOf" srcId="{23C0F955-B64E-4276-B64C-8C702BCCC15A}" destId="{1110FBAC-361A-45F6-8FCC-169F0A2C283C}" srcOrd="0" destOrd="0" presId="urn:microsoft.com/office/officeart/2005/8/layout/vList3"/>
    <dgm:cxn modelId="{C3F06676-0E91-4693-A671-594DF3F5063C}" type="presParOf" srcId="{1110FBAC-361A-45F6-8FCC-169F0A2C283C}" destId="{00961A6D-AA40-4A82-ADF8-31AC792899E9}" srcOrd="0" destOrd="0" presId="urn:microsoft.com/office/officeart/2005/8/layout/vList3"/>
    <dgm:cxn modelId="{9C8D196A-86CA-43EE-AC4B-87F65FA26F6B}" type="presParOf" srcId="{1110FBAC-361A-45F6-8FCC-169F0A2C283C}" destId="{3D6F840C-C969-40D7-AFA9-92D29BD5336F}" srcOrd="1" destOrd="0" presId="urn:microsoft.com/office/officeart/2005/8/layout/vList3"/>
    <dgm:cxn modelId="{A51953F7-51FA-4F57-9336-11A38E785F85}" type="presParOf" srcId="{23C0F955-B64E-4276-B64C-8C702BCCC15A}" destId="{16E3F963-3976-4C8C-96FE-E0DA85B7D512}" srcOrd="1" destOrd="0" presId="urn:microsoft.com/office/officeart/2005/8/layout/vList3"/>
    <dgm:cxn modelId="{ECFE58F8-9FC9-4AC5-B56C-92895FA4BAEA}" type="presParOf" srcId="{23C0F955-B64E-4276-B64C-8C702BCCC15A}" destId="{FDA16AD9-B905-40EC-B566-59C0EA93ECE9}" srcOrd="2" destOrd="0" presId="urn:microsoft.com/office/officeart/2005/8/layout/vList3"/>
    <dgm:cxn modelId="{36B41651-93F8-44DB-BDF4-34F19AC7C898}" type="presParOf" srcId="{FDA16AD9-B905-40EC-B566-59C0EA93ECE9}" destId="{6FACE9CB-CAF9-49D7-B079-DF40017597D5}" srcOrd="0" destOrd="0" presId="urn:microsoft.com/office/officeart/2005/8/layout/vList3"/>
    <dgm:cxn modelId="{B2813AC0-A97D-4046-8562-E400D043DA67}" type="presParOf" srcId="{FDA16AD9-B905-40EC-B566-59C0EA93ECE9}" destId="{90D29083-77EF-4DAC-A365-60D219FAB068}" srcOrd="1" destOrd="0" presId="urn:microsoft.com/office/officeart/2005/8/layout/vList3"/>
    <dgm:cxn modelId="{AF96ABF5-21A4-43F7-AB30-E428C9DC0D6A}" type="presParOf" srcId="{23C0F955-B64E-4276-B64C-8C702BCCC15A}" destId="{27C55586-0087-44C9-911B-C14841739BE7}" srcOrd="3" destOrd="0" presId="urn:microsoft.com/office/officeart/2005/8/layout/vList3"/>
    <dgm:cxn modelId="{4EEB437B-C007-4859-BD25-B7DCC463CDB0}" type="presParOf" srcId="{23C0F955-B64E-4276-B64C-8C702BCCC15A}" destId="{CF14DCCC-4CBE-442F-959B-BA00BB486B90}" srcOrd="4" destOrd="0" presId="urn:microsoft.com/office/officeart/2005/8/layout/vList3"/>
    <dgm:cxn modelId="{DD18D2D4-4CAD-45D8-AF33-80D775D85D30}" type="presParOf" srcId="{CF14DCCC-4CBE-442F-959B-BA00BB486B90}" destId="{156F340F-3CB3-41D0-AF72-E3A782396A6B}" srcOrd="0" destOrd="0" presId="urn:microsoft.com/office/officeart/2005/8/layout/vList3"/>
    <dgm:cxn modelId="{FC707A6D-8634-4F3B-A27D-08981FBC13B6}" type="presParOf" srcId="{CF14DCCC-4CBE-442F-959B-BA00BB486B90}" destId="{3C0CC325-0F46-434D-8DC0-99BBD72DDC0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A18288-B878-415E-A029-FADA0A2C74D7}">
      <dsp:nvSpPr>
        <dsp:cNvPr id="0" name=""/>
        <dsp:cNvSpPr/>
      </dsp:nvSpPr>
      <dsp:spPr>
        <a:xfrm rot="10800000">
          <a:off x="1763457" y="1803"/>
          <a:ext cx="5472684" cy="15399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9095" tIns="198120" rIns="369824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200" kern="1200" dirty="0" smtClean="0"/>
            <a:t>满城都是偶像</a:t>
          </a:r>
          <a:endParaRPr lang="zh-CN" altLang="en-US" sz="5200" kern="1200" dirty="0"/>
        </a:p>
      </dsp:txBody>
      <dsp:txXfrm rot="10800000">
        <a:off x="1763457" y="1803"/>
        <a:ext cx="5472684" cy="1539996"/>
      </dsp:txXfrm>
    </dsp:sp>
    <dsp:sp modelId="{A828BC0C-1002-429D-909D-E893CA3067F0}">
      <dsp:nvSpPr>
        <dsp:cNvPr id="0" name=""/>
        <dsp:cNvSpPr/>
      </dsp:nvSpPr>
      <dsp:spPr>
        <a:xfrm>
          <a:off x="993458" y="1803"/>
          <a:ext cx="1539996" cy="15399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AB1F6B-FBB8-46E3-8547-0C6CD413A850}">
      <dsp:nvSpPr>
        <dsp:cNvPr id="0" name=""/>
        <dsp:cNvSpPr/>
      </dsp:nvSpPr>
      <dsp:spPr>
        <a:xfrm rot="10800000">
          <a:off x="1763457" y="2001500"/>
          <a:ext cx="5472684" cy="153999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79095" tIns="198120" rIns="369824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200" kern="1200" dirty="0" smtClean="0"/>
            <a:t>假神崇拜</a:t>
          </a:r>
          <a:endParaRPr lang="zh-CN" altLang="en-US" sz="5200" kern="1200" dirty="0"/>
        </a:p>
      </dsp:txBody>
      <dsp:txXfrm rot="10800000">
        <a:off x="1763457" y="2001500"/>
        <a:ext cx="5472684" cy="1539996"/>
      </dsp:txXfrm>
    </dsp:sp>
    <dsp:sp modelId="{B2ACD0BF-7B70-41B4-B467-3B78BFF4737C}">
      <dsp:nvSpPr>
        <dsp:cNvPr id="0" name=""/>
        <dsp:cNvSpPr/>
      </dsp:nvSpPr>
      <dsp:spPr>
        <a:xfrm>
          <a:off x="993458" y="2001500"/>
          <a:ext cx="1539996" cy="153999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05F519-69D7-421D-B286-07AB11CD70DB}">
      <dsp:nvSpPr>
        <dsp:cNvPr id="0" name=""/>
        <dsp:cNvSpPr/>
      </dsp:nvSpPr>
      <dsp:spPr>
        <a:xfrm rot="10800000">
          <a:off x="1624466" y="1854"/>
          <a:ext cx="5472684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rgbClr val="7030A0"/>
              </a:solidFill>
              <a:latin typeface="+mj-ea"/>
              <a:ea typeface="+mj-ea"/>
            </a:rPr>
            <a:t>心里着急（想法）</a:t>
          </a:r>
          <a:endParaRPr lang="en-US" altLang="zh-CN" sz="4000" kern="1200" dirty="0" smtClean="0">
            <a:solidFill>
              <a:srgbClr val="7030A0"/>
            </a:solidFill>
            <a:latin typeface="+mj-ea"/>
            <a:ea typeface="+mj-ea"/>
          </a:endParaRPr>
        </a:p>
      </dsp:txBody>
      <dsp:txXfrm rot="10800000">
        <a:off x="1624466" y="1854"/>
        <a:ext cx="5472684" cy="984035"/>
      </dsp:txXfrm>
    </dsp:sp>
    <dsp:sp modelId="{35561615-1EBD-4BDB-9C62-E11BDC11EFAF}">
      <dsp:nvSpPr>
        <dsp:cNvPr id="0" name=""/>
        <dsp:cNvSpPr/>
      </dsp:nvSpPr>
      <dsp:spPr>
        <a:xfrm>
          <a:off x="1132449" y="1854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8AFA0F-4EBE-4D80-805B-6C3AC7AEBA28}">
      <dsp:nvSpPr>
        <dsp:cNvPr id="0" name=""/>
        <dsp:cNvSpPr/>
      </dsp:nvSpPr>
      <dsp:spPr>
        <a:xfrm rot="10800000">
          <a:off x="1624466" y="1279632"/>
          <a:ext cx="5472684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rgbClr val="7030A0"/>
              </a:solidFill>
              <a:latin typeface="+mj-ea"/>
              <a:ea typeface="+mj-ea"/>
            </a:rPr>
            <a:t>与人辩论（行动）</a:t>
          </a:r>
          <a:endParaRPr lang="zh-CN" altLang="en-US" sz="4000" kern="1200" dirty="0"/>
        </a:p>
      </dsp:txBody>
      <dsp:txXfrm rot="10800000">
        <a:off x="1624466" y="1279632"/>
        <a:ext cx="5472684" cy="984035"/>
      </dsp:txXfrm>
    </dsp:sp>
    <dsp:sp modelId="{9F608DE2-EAC7-4D30-9657-81074B359E50}">
      <dsp:nvSpPr>
        <dsp:cNvPr id="0" name=""/>
        <dsp:cNvSpPr/>
      </dsp:nvSpPr>
      <dsp:spPr>
        <a:xfrm>
          <a:off x="1132449" y="1279632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A1409C0-91AF-4860-8D65-C668935C4C83}">
      <dsp:nvSpPr>
        <dsp:cNvPr id="0" name=""/>
        <dsp:cNvSpPr/>
      </dsp:nvSpPr>
      <dsp:spPr>
        <a:xfrm rot="10800000">
          <a:off x="1624466" y="2557410"/>
          <a:ext cx="5472684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4000" kern="1200" dirty="0" smtClean="0">
              <a:solidFill>
                <a:srgbClr val="7030A0"/>
              </a:solidFill>
              <a:latin typeface="+mj-ea"/>
              <a:ea typeface="+mj-ea"/>
            </a:rPr>
            <a:t>3.</a:t>
          </a:r>
          <a:r>
            <a:rPr lang="zh-CN" altLang="en-US" sz="4000" kern="1200" dirty="0" smtClean="0">
              <a:solidFill>
                <a:srgbClr val="7030A0"/>
              </a:solidFill>
              <a:latin typeface="+mj-ea"/>
              <a:ea typeface="+mj-ea"/>
            </a:rPr>
            <a:t>爱灵魂的迫切之心</a:t>
          </a:r>
          <a:endParaRPr lang="en-US" altLang="zh-CN" sz="4000" kern="1200" dirty="0" smtClean="0">
            <a:solidFill>
              <a:srgbClr val="7030A0"/>
            </a:solidFill>
            <a:latin typeface="+mj-ea"/>
            <a:ea typeface="+mj-ea"/>
          </a:endParaRPr>
        </a:p>
      </dsp:txBody>
      <dsp:txXfrm rot="10800000">
        <a:off x="1624466" y="2557410"/>
        <a:ext cx="5472684" cy="984035"/>
      </dsp:txXfrm>
    </dsp:sp>
    <dsp:sp modelId="{9A62503C-3298-47B5-937F-7BE462740BB9}">
      <dsp:nvSpPr>
        <dsp:cNvPr id="0" name=""/>
        <dsp:cNvSpPr/>
      </dsp:nvSpPr>
      <dsp:spPr>
        <a:xfrm>
          <a:off x="1132449" y="2557410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52D758-6F17-45F9-81A0-B4EDBADA68F2}">
      <dsp:nvSpPr>
        <dsp:cNvPr id="0" name=""/>
        <dsp:cNvSpPr/>
      </dsp:nvSpPr>
      <dsp:spPr>
        <a:xfrm rot="10800000">
          <a:off x="703210" y="1854"/>
          <a:ext cx="6823178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rgbClr val="7030A0"/>
              </a:solidFill>
            </a:rPr>
            <a:t>会堂里的犹太人和虔敬人</a:t>
          </a:r>
          <a:endParaRPr lang="en-US" altLang="zh-CN" sz="4000" kern="1200" dirty="0" smtClean="0">
            <a:solidFill>
              <a:srgbClr val="7030A0"/>
            </a:solidFill>
          </a:endParaRPr>
        </a:p>
      </dsp:txBody>
      <dsp:txXfrm rot="10800000">
        <a:off x="703210" y="1854"/>
        <a:ext cx="6823178" cy="984035"/>
      </dsp:txXfrm>
    </dsp:sp>
    <dsp:sp modelId="{F2C679E9-FCE7-4FB5-9E9A-56CC13C7B1F8}">
      <dsp:nvSpPr>
        <dsp:cNvPr id="0" name=""/>
        <dsp:cNvSpPr/>
      </dsp:nvSpPr>
      <dsp:spPr>
        <a:xfrm>
          <a:off x="152398" y="0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0CC108-72D8-4EC8-A35E-6BA3B7EEC3A5}">
      <dsp:nvSpPr>
        <dsp:cNvPr id="0" name=""/>
        <dsp:cNvSpPr/>
      </dsp:nvSpPr>
      <dsp:spPr>
        <a:xfrm rot="10800000">
          <a:off x="1142980" y="1219202"/>
          <a:ext cx="5472684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rgbClr val="7030A0"/>
              </a:solidFill>
            </a:rPr>
            <a:t>市上所遇见的人</a:t>
          </a:r>
          <a:endParaRPr lang="en-US" altLang="zh-CN" sz="4000" kern="1200" dirty="0" smtClean="0">
            <a:solidFill>
              <a:srgbClr val="7030A0"/>
            </a:solidFill>
          </a:endParaRPr>
        </a:p>
      </dsp:txBody>
      <dsp:txXfrm rot="10800000">
        <a:off x="1142980" y="1219202"/>
        <a:ext cx="5472684" cy="984035"/>
      </dsp:txXfrm>
    </dsp:sp>
    <dsp:sp modelId="{8643D64D-2A5A-4A7A-ABB5-AF6022139825}">
      <dsp:nvSpPr>
        <dsp:cNvPr id="0" name=""/>
        <dsp:cNvSpPr/>
      </dsp:nvSpPr>
      <dsp:spPr>
        <a:xfrm>
          <a:off x="152398" y="1295396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5FBA11-8655-42DC-B4E5-B48767A61596}">
      <dsp:nvSpPr>
        <dsp:cNvPr id="0" name=""/>
        <dsp:cNvSpPr/>
      </dsp:nvSpPr>
      <dsp:spPr>
        <a:xfrm rot="10800000">
          <a:off x="1219214" y="2438400"/>
          <a:ext cx="5472684" cy="98403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3933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000" kern="1200" dirty="0" smtClean="0">
              <a:solidFill>
                <a:srgbClr val="7030A0"/>
              </a:solidFill>
            </a:rPr>
            <a:t>两大哲学派系的人</a:t>
          </a:r>
          <a:endParaRPr lang="en-US" altLang="zh-CN" sz="4000" kern="1200" dirty="0" smtClean="0">
            <a:solidFill>
              <a:srgbClr val="7030A0"/>
            </a:solidFill>
          </a:endParaRPr>
        </a:p>
      </dsp:txBody>
      <dsp:txXfrm rot="10800000">
        <a:off x="1219214" y="2438400"/>
        <a:ext cx="5472684" cy="984035"/>
      </dsp:txXfrm>
    </dsp:sp>
    <dsp:sp modelId="{9D4F2941-2411-4768-9D36-5C1DE068462F}">
      <dsp:nvSpPr>
        <dsp:cNvPr id="0" name=""/>
        <dsp:cNvSpPr/>
      </dsp:nvSpPr>
      <dsp:spPr>
        <a:xfrm>
          <a:off x="152398" y="2514604"/>
          <a:ext cx="984035" cy="98403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B08F5AA-5978-4807-A4FC-5B5AE6CA8B67}">
      <dsp:nvSpPr>
        <dsp:cNvPr id="0" name=""/>
        <dsp:cNvSpPr/>
      </dsp:nvSpPr>
      <dsp:spPr>
        <a:xfrm rot="10800000">
          <a:off x="1559178" y="2205"/>
          <a:ext cx="5472684" cy="72288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77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rgbClr val="7030A0"/>
              </a:solidFill>
              <a:latin typeface="+mj-ea"/>
              <a:ea typeface="+mj-ea"/>
            </a:rPr>
            <a:t>神</a:t>
          </a:r>
          <a:r>
            <a:rPr lang="zh-CN" altLang="zh-CN" sz="3200" b="1" kern="1200" dirty="0" smtClean="0">
              <a:solidFill>
                <a:srgbClr val="7030A0"/>
              </a:solidFill>
              <a:latin typeface="+mj-ea"/>
              <a:ea typeface="+mj-ea"/>
            </a:rPr>
            <a:t>是超越的</a:t>
          </a:r>
          <a:r>
            <a:rPr lang="zh-CN" altLang="en-US" sz="3200" b="1" kern="1200" dirty="0" smtClean="0">
              <a:solidFill>
                <a:srgbClr val="7030A0"/>
              </a:solidFill>
              <a:latin typeface="+mj-ea"/>
              <a:ea typeface="+mj-ea"/>
            </a:rPr>
            <a:t>创造者</a:t>
          </a:r>
          <a:r>
            <a:rPr lang="zh-CN" altLang="zh-CN" sz="3200" b="1" kern="1200" dirty="0" smtClean="0">
              <a:solidFill>
                <a:srgbClr val="7030A0"/>
              </a:solidFill>
              <a:latin typeface="+mj-ea"/>
              <a:ea typeface="+mj-ea"/>
            </a:rPr>
            <a:t>（</a:t>
          </a:r>
          <a:r>
            <a:rPr lang="en-US" altLang="zh-CN" sz="3200" b="1" kern="1200" dirty="0" smtClean="0">
              <a:solidFill>
                <a:srgbClr val="7030A0"/>
              </a:solidFill>
              <a:latin typeface="+mj-ea"/>
              <a:ea typeface="+mj-ea"/>
            </a:rPr>
            <a:t>24</a:t>
          </a:r>
          <a:r>
            <a:rPr lang="zh-CN" altLang="zh-CN" sz="3200" b="1" kern="1200" dirty="0" smtClean="0">
              <a:solidFill>
                <a:srgbClr val="7030A0"/>
              </a:solidFill>
              <a:latin typeface="+mj-ea"/>
              <a:ea typeface="+mj-ea"/>
            </a:rPr>
            <a:t>）</a:t>
          </a:r>
          <a:endParaRPr lang="en-US" altLang="zh-CN" sz="3200" b="1" kern="1200" dirty="0" smtClean="0">
            <a:solidFill>
              <a:srgbClr val="7030A0"/>
            </a:solidFill>
            <a:latin typeface="+mj-ea"/>
            <a:ea typeface="+mj-ea"/>
          </a:endParaRPr>
        </a:p>
      </dsp:txBody>
      <dsp:txXfrm rot="10800000">
        <a:off x="1559178" y="2205"/>
        <a:ext cx="5472684" cy="722882"/>
      </dsp:txXfrm>
    </dsp:sp>
    <dsp:sp modelId="{627D9451-8DF5-4B46-84AF-A41E8B94CFE4}">
      <dsp:nvSpPr>
        <dsp:cNvPr id="0" name=""/>
        <dsp:cNvSpPr/>
      </dsp:nvSpPr>
      <dsp:spPr>
        <a:xfrm>
          <a:off x="381002" y="0"/>
          <a:ext cx="722882" cy="722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5990BF-AB29-4CC1-AA32-6B0F0B7A8ABB}">
      <dsp:nvSpPr>
        <dsp:cNvPr id="0" name=""/>
        <dsp:cNvSpPr/>
      </dsp:nvSpPr>
      <dsp:spPr>
        <a:xfrm rot="10800000">
          <a:off x="1904997" y="914402"/>
          <a:ext cx="5472684" cy="72288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77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3200" b="1" kern="1200" dirty="0" smtClean="0">
              <a:solidFill>
                <a:srgbClr val="7030A0"/>
              </a:solidFill>
            </a:rPr>
            <a:t>神是生命的供应者</a:t>
          </a:r>
          <a:r>
            <a:rPr lang="en-US" altLang="zh-CN" sz="3200" b="1" kern="1200" dirty="0" smtClean="0">
              <a:solidFill>
                <a:srgbClr val="7030A0"/>
              </a:solidFill>
            </a:rPr>
            <a:t>(25)</a:t>
          </a:r>
          <a:endParaRPr lang="zh-CN" altLang="zh-CN" sz="3200" kern="1200" dirty="0" smtClean="0">
            <a:solidFill>
              <a:srgbClr val="7030A0"/>
            </a:solidFill>
          </a:endParaRPr>
        </a:p>
      </dsp:txBody>
      <dsp:txXfrm rot="10800000">
        <a:off x="1904997" y="914402"/>
        <a:ext cx="5472684" cy="722882"/>
      </dsp:txXfrm>
    </dsp:sp>
    <dsp:sp modelId="{28A858CE-E76E-40C9-9BB0-BB2DCA72766E}">
      <dsp:nvSpPr>
        <dsp:cNvPr id="0" name=""/>
        <dsp:cNvSpPr/>
      </dsp:nvSpPr>
      <dsp:spPr>
        <a:xfrm>
          <a:off x="761998" y="914402"/>
          <a:ext cx="722882" cy="722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187E2C3-1FD7-47CB-9DA1-479DEC910D09}">
      <dsp:nvSpPr>
        <dsp:cNvPr id="0" name=""/>
        <dsp:cNvSpPr/>
      </dsp:nvSpPr>
      <dsp:spPr>
        <a:xfrm rot="10800000">
          <a:off x="2209826" y="1828803"/>
          <a:ext cx="5472684" cy="72288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771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3200" b="1" kern="1200" dirty="0" smtClean="0">
              <a:solidFill>
                <a:srgbClr val="7030A0"/>
              </a:solidFill>
            </a:rPr>
            <a:t>神是命运的安排者（</a:t>
          </a:r>
          <a:r>
            <a:rPr lang="en-US" altLang="zh-CN" sz="3200" b="1" kern="1200" dirty="0" smtClean="0">
              <a:solidFill>
                <a:srgbClr val="7030A0"/>
              </a:solidFill>
            </a:rPr>
            <a:t>26-28</a:t>
          </a:r>
          <a:r>
            <a:rPr lang="zh-CN" altLang="zh-CN" sz="3200" b="1" kern="1200" dirty="0" smtClean="0">
              <a:solidFill>
                <a:srgbClr val="7030A0"/>
              </a:solidFill>
            </a:rPr>
            <a:t>）</a:t>
          </a:r>
          <a:endParaRPr lang="zh-CN" altLang="zh-CN" sz="3200" kern="1200" dirty="0" smtClean="0">
            <a:solidFill>
              <a:srgbClr val="7030A0"/>
            </a:solidFill>
          </a:endParaRPr>
        </a:p>
      </dsp:txBody>
      <dsp:txXfrm rot="10800000">
        <a:off x="2209826" y="1828803"/>
        <a:ext cx="5472684" cy="722882"/>
      </dsp:txXfrm>
    </dsp:sp>
    <dsp:sp modelId="{216ADBEC-38CE-44B1-BBB8-41086FB45082}">
      <dsp:nvSpPr>
        <dsp:cNvPr id="0" name=""/>
        <dsp:cNvSpPr/>
      </dsp:nvSpPr>
      <dsp:spPr>
        <a:xfrm>
          <a:off x="1197737" y="1879542"/>
          <a:ext cx="722882" cy="722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ACAD1C-F343-4CD0-9C58-C2B9AD136A35}">
      <dsp:nvSpPr>
        <dsp:cNvPr id="0" name=""/>
        <dsp:cNvSpPr/>
      </dsp:nvSpPr>
      <dsp:spPr>
        <a:xfrm rot="10800000">
          <a:off x="2667014" y="2743198"/>
          <a:ext cx="5472684" cy="722882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8771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3200" b="1" kern="1200" dirty="0" smtClean="0">
              <a:solidFill>
                <a:srgbClr val="7030A0"/>
              </a:solidFill>
            </a:rPr>
            <a:t>神是最终的审判者（</a:t>
          </a:r>
          <a:r>
            <a:rPr lang="en-US" altLang="zh-CN" sz="3200" b="1" kern="1200" dirty="0" smtClean="0">
              <a:solidFill>
                <a:srgbClr val="7030A0"/>
              </a:solidFill>
            </a:rPr>
            <a:t>29-31</a:t>
          </a:r>
          <a:r>
            <a:rPr lang="zh-CN" altLang="zh-CN" sz="3200" b="1" kern="1200" dirty="0" smtClean="0">
              <a:solidFill>
                <a:srgbClr val="7030A0"/>
              </a:solidFill>
            </a:rPr>
            <a:t>）</a:t>
          </a:r>
          <a:endParaRPr lang="zh-CN" altLang="zh-CN" sz="3200" kern="1200" dirty="0" smtClean="0">
            <a:solidFill>
              <a:srgbClr val="7030A0"/>
            </a:solidFill>
          </a:endParaRPr>
        </a:p>
      </dsp:txBody>
      <dsp:txXfrm rot="10800000">
        <a:off x="2667014" y="2743198"/>
        <a:ext cx="5472684" cy="722882"/>
      </dsp:txXfrm>
    </dsp:sp>
    <dsp:sp modelId="{4BFA2200-5404-49D0-9D96-F92F6F445003}">
      <dsp:nvSpPr>
        <dsp:cNvPr id="0" name=""/>
        <dsp:cNvSpPr/>
      </dsp:nvSpPr>
      <dsp:spPr>
        <a:xfrm>
          <a:off x="1676401" y="2743198"/>
          <a:ext cx="722882" cy="7228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6F840C-C969-40D7-AFA9-92D29BD5336F}">
      <dsp:nvSpPr>
        <dsp:cNvPr id="0" name=""/>
        <dsp:cNvSpPr/>
      </dsp:nvSpPr>
      <dsp:spPr>
        <a:xfrm rot="10800000">
          <a:off x="472503" y="0"/>
          <a:ext cx="8519083" cy="9901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6637" tIns="121920" rIns="227584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altLang="en-US" sz="3200" b="1" kern="1200" dirty="0" smtClean="0">
              <a:solidFill>
                <a:srgbClr val="002060"/>
              </a:solidFill>
            </a:rPr>
            <a:t>众人听见从死里复活的话，就有讥诮他的</a:t>
          </a:r>
          <a:r>
            <a:rPr lang="en-US" altLang="zh-CN" sz="3200" kern="1200" dirty="0" smtClean="0">
              <a:solidFill>
                <a:srgbClr val="002060"/>
              </a:solidFill>
            </a:rPr>
            <a:t>.</a:t>
          </a:r>
          <a:endParaRPr lang="zh-CN" altLang="en-US" sz="3200" kern="1200" dirty="0">
            <a:solidFill>
              <a:srgbClr val="002060"/>
            </a:solidFill>
          </a:endParaRPr>
        </a:p>
      </dsp:txBody>
      <dsp:txXfrm rot="10800000">
        <a:off x="472503" y="0"/>
        <a:ext cx="8519083" cy="990168"/>
      </dsp:txXfrm>
    </dsp:sp>
    <dsp:sp modelId="{00961A6D-AA40-4A82-ADF8-31AC792899E9}">
      <dsp:nvSpPr>
        <dsp:cNvPr id="0" name=""/>
        <dsp:cNvSpPr/>
      </dsp:nvSpPr>
      <dsp:spPr>
        <a:xfrm>
          <a:off x="0" y="0"/>
          <a:ext cx="990168" cy="9901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D29083-77EF-4DAC-A365-60D219FAB068}">
      <dsp:nvSpPr>
        <dsp:cNvPr id="0" name=""/>
        <dsp:cNvSpPr/>
      </dsp:nvSpPr>
      <dsp:spPr>
        <a:xfrm rot="10800000">
          <a:off x="1337370" y="1219195"/>
          <a:ext cx="7300013" cy="9901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6637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b="1" kern="1200" dirty="0" smtClean="0">
              <a:solidFill>
                <a:srgbClr val="002060"/>
              </a:solidFill>
            </a:rPr>
            <a:t>又有人说，我们再听你讲这个吧</a:t>
          </a:r>
          <a:r>
            <a:rPr lang="en-US" altLang="zh-CN" sz="3200" kern="1200" dirty="0" smtClean="0">
              <a:solidFill>
                <a:srgbClr val="7030A0"/>
              </a:solidFill>
            </a:rPr>
            <a:t>.</a:t>
          </a:r>
          <a:endParaRPr lang="zh-CN" altLang="en-US" sz="3200" kern="1200" dirty="0"/>
        </a:p>
      </dsp:txBody>
      <dsp:txXfrm rot="10800000">
        <a:off x="1337370" y="1219195"/>
        <a:ext cx="7300013" cy="990168"/>
      </dsp:txXfrm>
    </dsp:sp>
    <dsp:sp modelId="{6FACE9CB-CAF9-49D7-B079-DF40017597D5}">
      <dsp:nvSpPr>
        <dsp:cNvPr id="0" name=""/>
        <dsp:cNvSpPr/>
      </dsp:nvSpPr>
      <dsp:spPr>
        <a:xfrm>
          <a:off x="362062" y="1295398"/>
          <a:ext cx="990168" cy="9901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0CC325-0F46-434D-8DC0-99BBD72DDC0D}">
      <dsp:nvSpPr>
        <dsp:cNvPr id="0" name=""/>
        <dsp:cNvSpPr/>
      </dsp:nvSpPr>
      <dsp:spPr>
        <a:xfrm rot="10800000">
          <a:off x="2285993" y="2514602"/>
          <a:ext cx="6080760" cy="99016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45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atMod val="130000"/>
              </a:schemeClr>
            </a:gs>
          </a:gsLst>
          <a:lin ang="5400000" scaled="1"/>
        </a:gradFill>
        <a:ln>
          <a:noFill/>
        </a:ln>
        <a:effectLst>
          <a:glow rad="50600">
            <a:schemeClr val="accent1">
              <a:hueOff val="0"/>
              <a:satOff val="0"/>
              <a:lumOff val="0"/>
              <a:alphaOff val="0"/>
              <a:alpha val="4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6637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300" b="1" kern="1200" dirty="0" smtClean="0">
              <a:solidFill>
                <a:srgbClr val="002060"/>
              </a:solidFill>
            </a:rPr>
            <a:t>但有几个人贴近他，信了主</a:t>
          </a:r>
          <a:r>
            <a:rPr lang="en-US" altLang="zh-CN" sz="3300" kern="1200" dirty="0" smtClean="0">
              <a:solidFill>
                <a:srgbClr val="7030A0"/>
              </a:solidFill>
            </a:rPr>
            <a:t>.</a:t>
          </a:r>
          <a:endParaRPr lang="zh-CN" altLang="en-US" sz="3300" kern="1200" dirty="0"/>
        </a:p>
      </dsp:txBody>
      <dsp:txXfrm rot="10800000">
        <a:off x="2285993" y="2514602"/>
        <a:ext cx="6080760" cy="990168"/>
      </dsp:txXfrm>
    </dsp:sp>
    <dsp:sp modelId="{156F340F-3CB3-41D0-AF72-E3A782396A6B}">
      <dsp:nvSpPr>
        <dsp:cNvPr id="0" name=""/>
        <dsp:cNvSpPr/>
      </dsp:nvSpPr>
      <dsp:spPr>
        <a:xfrm>
          <a:off x="1284077" y="2553070"/>
          <a:ext cx="990168" cy="99016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50600">
            <a:schemeClr val="accent1">
              <a:tint val="50000"/>
              <a:hueOff val="0"/>
              <a:satOff val="0"/>
              <a:lumOff val="0"/>
              <a:alphaOff val="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4D00E-6F57-4C81-A621-4BDB3B6648BC}" type="datetimeFigureOut">
              <a:rPr lang="zh-CN" altLang="en-US" smtClean="0"/>
              <a:pPr/>
              <a:t>2024/7/27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3B338-9202-45A8-9BFB-6DB2A3912C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46125" y="0"/>
            <a:ext cx="8361363" cy="4703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CD91048-5ACC-4328-BC94-FD7C7C2C60B1}" type="slidenum">
              <a:rPr lang="zh-HK" altLang="en-US" smtClean="0"/>
              <a:pPr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123705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3B338-9202-45A8-9BFB-6DB2A3912C3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5900"/>
            <a:ext cx="7772400" cy="1407321"/>
          </a:xfrm>
        </p:spPr>
        <p:txBody>
          <a:bodyPr anchor="b"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ctr">
              <a:defRPr sz="44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93221"/>
            <a:ext cx="6400800" cy="13149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altLang="zh-CN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6644" y="205980"/>
            <a:ext cx="1400156" cy="4388644"/>
          </a:xfrm>
        </p:spPr>
        <p:txBody>
          <a:bodyPr vert="eaVert"/>
          <a:lstStyle>
            <a:lvl1pPr>
              <a:defRPr lang="zh-CN" altLang="en-US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829444" cy="4388644"/>
          </a:xfrm>
        </p:spPr>
        <p:txBody>
          <a:bodyPr vert="eaVert"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29136B-3121-4BB6-907A-8DF9AADDBDD7}"/>
              </a:ext>
            </a:extLst>
          </p:cNvPr>
          <p:cNvSpPr/>
          <p:nvPr userDrawn="1"/>
        </p:nvSpPr>
        <p:spPr>
          <a:xfrm>
            <a:off x="6084168" y="843558"/>
            <a:ext cx="3059832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00" y="20538"/>
            <a:ext cx="617572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577204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0612"/>
            <a:ext cx="7772400" cy="1395638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67321"/>
            <a:ext cx="7772400" cy="11259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l">
              <a:buNone/>
              <a:defRPr sz="1800">
                <a:solidFill>
                  <a:schemeClr val="tx2"/>
                </a:solidFill>
              </a:defRPr>
            </a:lvl2pPr>
            <a:lvl3pPr marL="914400" indent="0" algn="l">
              <a:buNone/>
              <a:defRPr sz="1600">
                <a:solidFill>
                  <a:schemeClr val="tx2"/>
                </a:solidFill>
              </a:defRPr>
            </a:lvl3pPr>
            <a:lvl4pPr marL="1371600" indent="0" algn="l">
              <a:buNone/>
              <a:defRPr sz="1400">
                <a:solidFill>
                  <a:schemeClr val="tx2"/>
                </a:solidFill>
              </a:defRPr>
            </a:lvl4pPr>
            <a:lvl5pPr marL="1828800" indent="0" algn="l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258" y="285750"/>
            <a:ext cx="2667000" cy="1375166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>
            <a:lvl1pPr algn="l">
              <a:defRPr sz="3200" b="1" kern="1200" cap="all" spc="50">
                <a:ln w="1587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85750"/>
            <a:ext cx="5410200" cy="43088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6258" y="1660915"/>
            <a:ext cx="2667000" cy="29341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80474" y="415301"/>
            <a:ext cx="7349244" cy="3556148"/>
            <a:chOff x="428596" y="553734"/>
            <a:chExt cx="7349244" cy="4741531"/>
          </a:xfrm>
        </p:grpSpPr>
        <p:sp>
          <p:nvSpPr>
            <p:cNvPr id="16" name="Rectangle 15"/>
            <p:cNvSpPr/>
            <p:nvPr userDrawn="1"/>
          </p:nvSpPr>
          <p:spPr>
            <a:xfrm rot="21480000">
              <a:off x="428596" y="580356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21540000">
              <a:off x="437473" y="571479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437481" y="553734"/>
              <a:ext cx="7340359" cy="4714909"/>
            </a:xfrm>
            <a:prstGeom prst="rect">
              <a:avLst/>
            </a:prstGeom>
            <a:ln w="1270" cap="flat" cmpd="sng" algn="ctr">
              <a:noFill/>
              <a:prstDash val="solid"/>
              <a:miter lim="800000"/>
            </a:ln>
            <a:effectLst>
              <a:outerShdw blurRad="54991" dist="17780" dir="5400000" algn="tl" rotWithShape="0">
                <a:srgbClr val="000000">
                  <a:alpha val="66000"/>
                </a:srgb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51912" y="459582"/>
            <a:ext cx="7215238" cy="3451631"/>
          </a:xfrm>
          <a:solidFill>
            <a:schemeClr val="bg2">
              <a:tint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altLang="zh-CN" smtClean="0"/>
              <a:t>Click icon to add picture</a:t>
            </a:r>
            <a:endParaRPr kumimoji="0" lang="en-US"/>
          </a:p>
        </p:txBody>
      </p:sp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472"/>
            <a:ext cx="1357290" cy="4268420"/>
          </a:xfrm>
          <a:noFill/>
        </p:spPr>
        <p:txBody>
          <a:bodyPr vert="eaVert" anchor="ctr">
            <a:noAutofit/>
          </a:bodyPr>
          <a:lstStyle>
            <a:lvl1pPr algn="l">
              <a:defRPr lang="zh-CN" altLang="en-US" sz="3200" dirty="0">
                <a:ln w="1587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1750" dir="3600000" algn="tl" rotWithShape="0">
                    <a:srgbClr val="000000">
                      <a:alpha val="6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480" y="4111243"/>
            <a:ext cx="7215238" cy="603647"/>
          </a:xfrm>
        </p:spPr>
        <p:txBody>
          <a:bodyPr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n-US" altLang="zh-CN" smtClean="0"/>
              <a:t>Click to edit Master text styles</a:t>
            </a:r>
          </a:p>
          <a:p>
            <a:pPr lvl="1" eaLnBrk="1" latinLnBrk="0" hangingPunct="1"/>
            <a:r>
              <a:rPr lang="en-US" altLang="zh-CN" smtClean="0"/>
              <a:t>Second level</a:t>
            </a:r>
          </a:p>
          <a:p>
            <a:pPr lvl="2" eaLnBrk="1" latinLnBrk="0" hangingPunct="1"/>
            <a:r>
              <a:rPr lang="en-US" altLang="zh-CN" smtClean="0"/>
              <a:t>Third level</a:t>
            </a:r>
          </a:p>
          <a:p>
            <a:pPr lvl="3" eaLnBrk="1" latinLnBrk="0" hangingPunct="1"/>
            <a:r>
              <a:rPr lang="en-US" altLang="zh-CN" smtClean="0"/>
              <a:t>Fourth level</a:t>
            </a:r>
          </a:p>
          <a:p>
            <a:pPr lvl="4" eaLnBrk="1" latinLnBrk="0" hangingPunct="1"/>
            <a:r>
              <a:rPr lang="en-US" altLang="zh-CN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8890">
              <a:contourClr>
                <a:schemeClr val="accent3">
                  <a:shade val="55000"/>
                </a:schemeClr>
              </a:contourClr>
            </a:sp3d>
          </a:bodyPr>
          <a:lstStyle/>
          <a:p>
            <a:r>
              <a:rPr kumimoji="0" lang="en-US" altLang="zh-CN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433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n-US" altLang="zh-CN" smtClean="0"/>
              <a:t>Click to edit Master text styles</a:t>
            </a:r>
          </a:p>
          <a:p>
            <a:pPr lvl="1" eaLnBrk="1" latinLnBrk="0" hangingPunct="1"/>
            <a:r>
              <a:rPr kumimoji="0" lang="en-US" altLang="zh-CN" smtClean="0"/>
              <a:t>Second level</a:t>
            </a:r>
          </a:p>
          <a:p>
            <a:pPr lvl="2" eaLnBrk="1" latinLnBrk="0" hangingPunct="1"/>
            <a:r>
              <a:rPr kumimoji="0" lang="en-US" altLang="zh-CN" smtClean="0"/>
              <a:t>Third level</a:t>
            </a:r>
          </a:p>
          <a:p>
            <a:pPr lvl="3" eaLnBrk="1" latinLnBrk="0" hangingPunct="1"/>
            <a:r>
              <a:rPr kumimoji="0" lang="en-US" altLang="zh-CN" smtClean="0"/>
              <a:t>Fourth level</a:t>
            </a:r>
          </a:p>
          <a:p>
            <a:pPr lvl="4" eaLnBrk="1" latinLnBrk="0" hangingPunct="1"/>
            <a:r>
              <a:rPr kumimoji="0" lang="en-US" altLang="zh-CN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8" y="4862998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2998"/>
            <a:ext cx="2895600" cy="273844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2644" y="4862998"/>
            <a:ext cx="2133600" cy="273844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1" latinLnBrk="0" hangingPunct="1">
        <a:spcBef>
          <a:spcPct val="0"/>
        </a:spcBef>
        <a:buNone/>
        <a:defRPr kumimoji="0" sz="4000" b="1" kern="1200" cap="all" spc="50" dirty="0">
          <a:ln w="1587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31750" dir="3600000" algn="tl" rotWithShape="0">
              <a:srgbClr val="000000">
                <a:alpha val="6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90000"/>
        <a:buFont typeface="Cambria"/>
        <a:buChar char="+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Ï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90000"/>
        <a:buFont typeface="Calibri"/>
        <a:buChar char="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100000"/>
        <a:buFont typeface="Cambria"/>
        <a:buChar char="=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0/21主日证道：《从保罗在雅典谈”外地宣教” 》（沈丽薰） – 基督六家全方位读经灵修网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43050"/>
            <a:ext cx="6457950" cy="3314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7350"/>
          </a:xfrm>
        </p:spPr>
        <p:txBody>
          <a:bodyPr/>
          <a:lstStyle/>
          <a:p>
            <a:r>
              <a:rPr lang="zh-CN" altLang="en-US" sz="80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保罗在雅典的宣教</a:t>
            </a:r>
            <a:endParaRPr lang="zh-CN" altLang="en-US" sz="8000" dirty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715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/>
              <a:t>  </a:t>
            </a:r>
            <a:r>
              <a:rPr lang="zh-CN" altLang="zh-CN" sz="4000" dirty="0" smtClean="0">
                <a:solidFill>
                  <a:srgbClr val="7030A0"/>
                </a:solidFill>
              </a:rPr>
              <a:t>新群体，外邦人，异教徒，高知分子，社会名流，著名的哲学流派</a:t>
            </a:r>
            <a:r>
              <a:rPr lang="zh-CN" altLang="en-US" sz="4000" dirty="0" smtClean="0">
                <a:solidFill>
                  <a:srgbClr val="7030A0"/>
                </a:solidFill>
              </a:rPr>
              <a:t>。</a:t>
            </a:r>
            <a:r>
              <a:rPr lang="zh-CN" altLang="zh-CN" sz="4000" dirty="0" smtClean="0">
                <a:solidFill>
                  <a:srgbClr val="7030A0"/>
                </a:solidFill>
              </a:rPr>
              <a:t>他们代表着先进的思潮，顶尖的学术理念，拥有令人羡慕的社会地位，但保罗没有看重这些，他看到的是这些人同样需要神，需要耶稣基督的福音</a:t>
            </a:r>
            <a:r>
              <a:rPr lang="zh-CN" altLang="zh-CN" dirty="0" smtClean="0">
                <a:solidFill>
                  <a:srgbClr val="7030A0"/>
                </a:solidFill>
              </a:rPr>
              <a:t>。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 smtClean="0">
                <a:solidFill>
                  <a:srgbClr val="7030A0"/>
                </a:solidFill>
              </a:rPr>
              <a:t>思</a:t>
            </a:r>
            <a:r>
              <a:rPr lang="en-US" altLang="zh-CN" sz="4400" dirty="0" smtClean="0">
                <a:solidFill>
                  <a:srgbClr val="7030A0"/>
                </a:solidFill>
              </a:rPr>
              <a:t>    </a:t>
            </a:r>
            <a:r>
              <a:rPr lang="zh-CN" altLang="en-US" sz="4400" dirty="0" smtClean="0">
                <a:solidFill>
                  <a:srgbClr val="7030A0"/>
                </a:solidFill>
              </a:rPr>
              <a:t>考</a:t>
            </a:r>
            <a:endParaRPr lang="zh-CN" altLang="en-US" sz="44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altLang="zh-CN" sz="40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zh-CN" altLang="en-US" sz="4000" dirty="0" smtClean="0">
                <a:solidFill>
                  <a:srgbClr val="7030A0"/>
                </a:solidFill>
              </a:rPr>
              <a:t>今天在我们的职场中，职位上，我将如何与人分享福音信息？</a:t>
            </a:r>
            <a:endParaRPr lang="zh-CN" altLang="en-US" sz="4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zh-CN" sz="4400" dirty="0" smtClean="0">
                <a:solidFill>
                  <a:srgbClr val="7030A0"/>
                </a:solidFill>
              </a:rPr>
              <a:t>保罗宣教时的内容</a:t>
            </a:r>
            <a:r>
              <a:rPr lang="zh-CN" altLang="en-US" sz="4400" dirty="0" smtClean="0">
                <a:solidFill>
                  <a:srgbClr val="7030A0"/>
                </a:solidFill>
              </a:rPr>
              <a:t>（</a:t>
            </a:r>
            <a:r>
              <a:rPr lang="en-US" altLang="zh-CN" sz="4400" dirty="0" smtClean="0">
                <a:solidFill>
                  <a:srgbClr val="7030A0"/>
                </a:solidFill>
              </a:rPr>
              <a:t>22-31</a:t>
            </a:r>
            <a:r>
              <a:rPr lang="zh-CN" altLang="en-US" sz="4400" dirty="0" smtClean="0">
                <a:solidFill>
                  <a:srgbClr val="7030A0"/>
                </a:solidFill>
              </a:rPr>
              <a:t>）</a:t>
            </a:r>
            <a:endParaRPr lang="zh-CN" altLang="en-US" sz="4400" dirty="0">
              <a:solidFill>
                <a:srgbClr val="7030A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3543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zh-CN" sz="3600" dirty="0" smtClean="0">
                <a:solidFill>
                  <a:srgbClr val="7030A0"/>
                </a:solidFill>
              </a:rPr>
              <a:t>亚略巴古意为：战神之山，或是雷神之山，这个地方是雅典人的法庭也是议会的地方。</a:t>
            </a:r>
            <a:endParaRPr lang="en-US" altLang="zh-CN" sz="3600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zh-CN" altLang="zh-CN" sz="3600" dirty="0" smtClean="0">
                <a:solidFill>
                  <a:srgbClr val="7030A0"/>
                </a:solidFill>
              </a:rPr>
              <a:t>按我们今天可以理解的层面，这是一个</a:t>
            </a:r>
            <a:r>
              <a:rPr lang="zh-CN" altLang="en-US" sz="3600" dirty="0" smtClean="0">
                <a:solidFill>
                  <a:srgbClr val="7030A0"/>
                </a:solidFill>
              </a:rPr>
              <a:t>集高级</a:t>
            </a:r>
            <a:r>
              <a:rPr lang="zh-CN" altLang="zh-CN" sz="3600" dirty="0" smtClean="0">
                <a:solidFill>
                  <a:srgbClr val="7030A0"/>
                </a:solidFill>
              </a:rPr>
              <a:t>媒体，新闻，记者，政治传播的窗口，保罗被邀请到这个地方为主作见证，传福音</a:t>
            </a:r>
            <a:r>
              <a:rPr lang="zh-CN" altLang="en-US" sz="3600" dirty="0" smtClean="0">
                <a:solidFill>
                  <a:srgbClr val="7030A0"/>
                </a:solidFill>
              </a:rPr>
              <a:t>。</a:t>
            </a:r>
            <a:endParaRPr lang="zh-CN" altLang="en-US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郭振游教授门训系列讲座3套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0"/>
            <a:ext cx="3965575" cy="51276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978"/>
            <a:ext cx="8610600" cy="857250"/>
          </a:xfrm>
        </p:spPr>
        <p:txBody>
          <a:bodyPr/>
          <a:lstStyle/>
          <a:p>
            <a:pPr algn="l"/>
            <a:r>
              <a:rPr lang="zh-CN" altLang="en-US" dirty="0" smtClean="0"/>
              <a:t>郭振游教授的见证</a:t>
            </a:r>
            <a:endParaRPr lang="zh-CN" altLang="en-US" dirty="0"/>
          </a:p>
        </p:txBody>
      </p:sp>
      <p:sp>
        <p:nvSpPr>
          <p:cNvPr id="36866" name="AutoShape 2" descr="Elder KWOK - Chinese Christian Church ...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68" name="AutoShape 4" descr="Elder KWOK - Chinese Christian Church ...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6870" name="AutoShape 6" descr="郭振游教授– Kepha Institute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6872" name="Picture 8" descr="郭振游教授– Kepha Institu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76350"/>
            <a:ext cx="3033713" cy="354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rgbClr val="7030A0"/>
                </a:solidFill>
              </a:rPr>
              <a:t>保罗宣教时的内容</a:t>
            </a:r>
            <a:r>
              <a:rPr lang="zh-CN" altLang="en-US" dirty="0" smtClean="0">
                <a:solidFill>
                  <a:srgbClr val="7030A0"/>
                </a:solidFill>
              </a:rPr>
              <a:t>（</a:t>
            </a:r>
            <a:r>
              <a:rPr lang="en-US" altLang="zh-CN" dirty="0" smtClean="0">
                <a:solidFill>
                  <a:srgbClr val="7030A0"/>
                </a:solidFill>
              </a:rPr>
              <a:t>22-31</a:t>
            </a:r>
            <a:r>
              <a:rPr lang="zh-CN" altLang="en-US" dirty="0" smtClean="0">
                <a:solidFill>
                  <a:srgbClr val="7030A0"/>
                </a:solidFill>
              </a:rPr>
              <a:t>）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rgbClr val="7030A0"/>
                </a:solidFill>
                <a:latin typeface="+mj-ea"/>
              </a:rPr>
              <a:t>宣教带来的果效</a:t>
            </a:r>
            <a:r>
              <a:rPr lang="zh-CN" altLang="zh-CN" dirty="0" smtClean="0">
                <a:solidFill>
                  <a:srgbClr val="7030A0"/>
                </a:solidFill>
              </a:rPr>
              <a:t>（</a:t>
            </a:r>
            <a:r>
              <a:rPr lang="en-US" altLang="zh-CN" dirty="0" smtClean="0">
                <a:solidFill>
                  <a:srgbClr val="7030A0"/>
                </a:solidFill>
              </a:rPr>
              <a:t>32-34</a:t>
            </a:r>
            <a:r>
              <a:rPr lang="zh-CN" altLang="zh-CN" dirty="0" smtClean="0">
                <a:solidFill>
                  <a:srgbClr val="7030A0"/>
                </a:solidFill>
              </a:rPr>
              <a:t>）</a:t>
            </a:r>
            <a:endParaRPr lang="zh-C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47750"/>
          <a:ext cx="91440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05978"/>
            <a:ext cx="9067800" cy="857250"/>
          </a:xfrm>
        </p:spPr>
        <p:txBody>
          <a:bodyPr/>
          <a:lstStyle/>
          <a:p>
            <a:pPr algn="l"/>
            <a:r>
              <a:rPr lang="zh-CN" altLang="en-US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     </a:t>
            </a:r>
            <a:r>
              <a:rPr lang="zh-CN" altLang="en-US" dirty="0" smtClean="0">
                <a:solidFill>
                  <a:srgbClr val="7030A0"/>
                </a:solidFill>
                <a:latin typeface="+mj-ea"/>
              </a:rPr>
              <a:t>怎么样评估宣教的果效</a:t>
            </a:r>
            <a:endParaRPr lang="zh-CN" altLang="en-US" dirty="0">
              <a:solidFill>
                <a:srgbClr val="7030A0"/>
              </a:solidFill>
              <a:latin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0150"/>
            <a:ext cx="9144000" cy="3543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我们从圣经的记载来看，无论是谁，无论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在哪</a:t>
            </a: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里服侍，我们必须勇于接受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现实，接受</a:t>
            </a: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失败，接受挫折，接受你没有预想到的结果，不能以当下看的见的结果或是看不见的果效来衡量宣教事工的成败，因为谁也不知道日后会发生什么</a:t>
            </a:r>
            <a:r>
              <a:rPr lang="en-US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.</a:t>
            </a:r>
            <a:endParaRPr lang="zh-CN" altLang="en-US" sz="3600" b="1" dirty="0">
              <a:solidFill>
                <a:srgbClr val="7030A0"/>
              </a:solidFill>
              <a:latin typeface="仿宋" pitchFamily="49" charset="-122"/>
              <a:ea typeface="仿宋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 smtClean="0">
                <a:solidFill>
                  <a:srgbClr val="7030A0"/>
                </a:solidFill>
              </a:rPr>
              <a:t>我们所要操练的态度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0150"/>
            <a:ext cx="9067800" cy="3543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当讲你的粮食撒在水面，因为日久必能得着。</a:t>
            </a:r>
            <a:endParaRPr lang="en-US" altLang="zh-CN" sz="3600" b="1" dirty="0" smtClean="0">
              <a:solidFill>
                <a:srgbClr val="7030A0"/>
              </a:solidFill>
              <a:latin typeface="仿宋" pitchFamily="49" charset="-122"/>
              <a:ea typeface="仿宋" pitchFamily="49" charset="-122"/>
            </a:endParaRPr>
          </a:p>
          <a:p>
            <a:pPr>
              <a:buNone/>
            </a:pP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早晨要撒你的种，晚上也不要歇你的手，因</a:t>
            </a:r>
            <a:endParaRPr lang="en-US" altLang="zh-CN" sz="3600" b="1" dirty="0" smtClean="0">
              <a:solidFill>
                <a:srgbClr val="7030A0"/>
              </a:solidFill>
              <a:latin typeface="仿宋" pitchFamily="49" charset="-122"/>
              <a:ea typeface="仿宋" pitchFamily="49" charset="-122"/>
            </a:endParaRPr>
          </a:p>
          <a:p>
            <a:pPr>
              <a:buNone/>
            </a:pP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为你不知道哪一样发旺，或是早撒的，或是</a:t>
            </a:r>
            <a:endParaRPr lang="en-US" altLang="zh-CN" sz="3600" b="1" dirty="0" smtClean="0">
              <a:solidFill>
                <a:srgbClr val="7030A0"/>
              </a:solidFill>
              <a:latin typeface="仿宋" pitchFamily="49" charset="-122"/>
              <a:ea typeface="仿宋" pitchFamily="49" charset="-122"/>
            </a:endParaRPr>
          </a:p>
          <a:p>
            <a:pPr>
              <a:buNone/>
            </a:pPr>
            <a:r>
              <a:rPr lang="zh-CN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晚撒的，或是两样都好。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（传道书</a:t>
            </a:r>
            <a:r>
              <a:rPr lang="en-US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11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：</a:t>
            </a:r>
            <a:r>
              <a:rPr lang="en-US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1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，</a:t>
            </a:r>
            <a:r>
              <a:rPr lang="en-US" altLang="zh-CN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6</a:t>
            </a:r>
            <a:r>
              <a:rPr lang="zh-CN" altLang="en-US" sz="3600" b="1" dirty="0" smtClean="0">
                <a:solidFill>
                  <a:srgbClr val="7030A0"/>
                </a:solidFill>
                <a:latin typeface="仿宋" pitchFamily="49" charset="-122"/>
                <a:ea typeface="仿宋" pitchFamily="49" charset="-122"/>
              </a:rPr>
              <a:t>）</a:t>
            </a:r>
            <a:endParaRPr lang="zh-CN" altLang="zh-CN" sz="3600" b="1" dirty="0" smtClean="0">
              <a:solidFill>
                <a:srgbClr val="7030A0"/>
              </a:solidFill>
              <a:latin typeface="仿宋" pitchFamily="49" charset="-122"/>
              <a:ea typeface="仿宋" pitchFamily="49" charset="-122"/>
            </a:endParaRPr>
          </a:p>
          <a:p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7030A0"/>
                </a:solidFill>
                <a:latin typeface="+mj-ea"/>
              </a:rPr>
              <a:t>个人对东肯宣教的体会与感受</a:t>
            </a:r>
            <a:endParaRPr lang="zh-CN" altLang="en-US" dirty="0">
              <a:solidFill>
                <a:srgbClr val="7030A0"/>
              </a:solidFill>
              <a:latin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00150"/>
            <a:ext cx="8991600" cy="35433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更新对上帝的信心。教堂呆久了，出去之后的拓展再次更新对上帝的信心</a:t>
            </a: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.</a:t>
            </a: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（你真伟大）</a:t>
            </a:r>
            <a:endParaRPr lang="en-US" altLang="zh-CN" b="1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能为他人做点事情，帮助到那些需要的人，看到他们露出笑脸，由衷的感恩</a:t>
            </a: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原来在各处，各国，各地，比我爱神的人到处都是，激励自己更要爱神</a:t>
            </a: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,</a:t>
            </a: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胸怀更开阔，大家都在以具体行动在爱神，接受不同的的方式</a:t>
            </a: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zh-CN" alt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85750"/>
            <a:ext cx="8991600" cy="4724400"/>
          </a:xfrm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altLang="zh-CN" b="1" dirty="0" smtClean="0">
                <a:solidFill>
                  <a:srgbClr val="7030A0"/>
                </a:solidFill>
              </a:rPr>
              <a:t>4</a:t>
            </a:r>
            <a:r>
              <a:rPr lang="zh-CN" altLang="en-US" b="1" dirty="0" smtClean="0">
                <a:solidFill>
                  <a:srgbClr val="7030A0"/>
                </a:solidFill>
              </a:rPr>
              <a:t>，</a:t>
            </a: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圣与俗，大与小的碰撞，无论作什么，都要从心里去做，像是给主做的，不是给人做的，做在最小的人身上，就是做在主身上。（找合适的衣服）</a:t>
            </a:r>
            <a:endParaRPr lang="en-US" altLang="zh-CN" b="1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  <a:p>
            <a:pPr marL="514350" indent="-514350">
              <a:buNone/>
            </a:pP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5</a:t>
            </a: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，宣教的策略转换：既要有远处的，也要有近处的；既要有布道的内容，也要有关怀的行动；警醒的地方：自己没有行动，却讥诮那些行动的人，在神面前的亏欠，也是对弟兄姐妹的伤害。</a:t>
            </a:r>
            <a:endParaRPr lang="en-US" altLang="zh-CN" b="1" dirty="0" smtClean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  <a:p>
            <a:pPr marL="514350" indent="-514350">
              <a:buNone/>
            </a:pPr>
            <a:r>
              <a:rPr lang="en-US" altLang="zh-CN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6</a:t>
            </a:r>
            <a:r>
              <a:rPr lang="zh-CN" altLang="en-US" b="1" dirty="0" smtClean="0">
                <a:solidFill>
                  <a:srgbClr val="7030A0"/>
                </a:solidFill>
                <a:latin typeface="宋体" pitchFamily="2" charset="-122"/>
                <a:ea typeface="宋体" pitchFamily="2" charset="-122"/>
              </a:rPr>
              <a:t>，人的罪性是一样的，神的爱也是一样的，不分种族，肤色，国界。</a:t>
            </a:r>
            <a:endParaRPr lang="zh-CN" altLang="en-US" b="1" dirty="0">
              <a:solidFill>
                <a:srgbClr val="7030A0"/>
              </a:solidFill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5638800" y="33467"/>
            <a:ext cx="3352800" cy="1166683"/>
          </a:xfrm>
        </p:spPr>
        <p:txBody>
          <a:bodyPr>
            <a:noAutofit/>
          </a:bodyPr>
          <a:lstStyle/>
          <a:p>
            <a:r>
              <a:rPr lang="zh-CN" altLang="en-US" sz="4000" dirty="0" smtClean="0">
                <a:ln w="6350">
                  <a:noFill/>
                </a:ln>
                <a:solidFill>
                  <a:srgbClr val="7030A0"/>
                </a:solidFill>
                <a:latin typeface="+mn-lt"/>
                <a:ea typeface="Arial Unicode MS" panose="020B0604020202020204" pitchFamily="34" charset="-120"/>
                <a:cs typeface="Arial Unicode MS" panose="020B0604020202020204" pitchFamily="34" charset="-120"/>
              </a:rPr>
              <a:t>保罗的宣教城市</a:t>
            </a:r>
            <a:r>
              <a:rPr lang="en-US" altLang="zh-CN" sz="4000" dirty="0" smtClean="0">
                <a:ln w="6350">
                  <a:noFill/>
                </a:ln>
                <a:solidFill>
                  <a:srgbClr val="7030A0"/>
                </a:solidFill>
                <a:latin typeface="+mn-lt"/>
                <a:ea typeface="Arial Unicode MS" panose="020B0604020202020204" pitchFamily="34" charset="-120"/>
                <a:cs typeface="Arial Unicode MS" panose="020B0604020202020204" pitchFamily="34" charset="-120"/>
              </a:rPr>
              <a:t>—</a:t>
            </a:r>
            <a:r>
              <a:rPr lang="zh-CN" altLang="en-US" sz="4000" dirty="0" smtClean="0">
                <a:ln w="6350">
                  <a:noFill/>
                </a:ln>
                <a:solidFill>
                  <a:srgbClr val="7030A0"/>
                </a:solidFill>
                <a:latin typeface="+mn-lt"/>
                <a:ea typeface="Arial Unicode MS" panose="020B0604020202020204" pitchFamily="34" charset="-120"/>
                <a:cs typeface="Arial Unicode MS" panose="020B0604020202020204" pitchFamily="34" charset="-120"/>
              </a:rPr>
              <a:t>雅典</a:t>
            </a:r>
            <a:endParaRPr lang="zh-HK" altLang="en-US" sz="4000" dirty="0">
              <a:ln w="6350">
                <a:noFill/>
              </a:ln>
              <a:solidFill>
                <a:srgbClr val="7030A0"/>
              </a:solidFill>
              <a:latin typeface="+mn-lt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4097" name="Arc 4096"/>
          <p:cNvSpPr/>
          <p:nvPr/>
        </p:nvSpPr>
        <p:spPr>
          <a:xfrm rot="17100103">
            <a:off x="2502466" y="697555"/>
            <a:ext cx="719073" cy="1490444"/>
          </a:xfrm>
          <a:prstGeom prst="arc">
            <a:avLst>
              <a:gd name="adj1" fmla="val 18304493"/>
              <a:gd name="adj2" fmla="val 5389337"/>
            </a:avLst>
          </a:prstGeom>
          <a:ln w="38100">
            <a:solidFill>
              <a:srgbClr val="00C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6428226" y="1275606"/>
            <a:ext cx="2432290" cy="357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zh-TW" altLang="en-US" sz="2000" dirty="0" smtClean="0">
                <a:solidFill>
                  <a:srgbClr val="66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 敍</a:t>
            </a:r>
            <a:r>
              <a:rPr lang="zh-TW" altLang="en-US" sz="2000" dirty="0">
                <a:solidFill>
                  <a:srgbClr val="66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利</a:t>
            </a:r>
            <a:r>
              <a:rPr lang="zh-TW" altLang="en-US" sz="2000" dirty="0" smtClean="0">
                <a:solidFill>
                  <a:srgbClr val="66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亞 </a:t>
            </a:r>
            <a:r>
              <a:rPr lang="en-US" altLang="zh-TW" sz="2000" dirty="0">
                <a:solidFill>
                  <a:srgbClr val="66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+</a:t>
            </a:r>
            <a:r>
              <a:rPr lang="zh-TW" altLang="en-US" sz="2000" dirty="0">
                <a:solidFill>
                  <a:srgbClr val="6600CC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基利家</a:t>
            </a:r>
            <a:endParaRPr lang="en-US" altLang="zh-TW" sz="2000" dirty="0">
              <a:solidFill>
                <a:srgbClr val="6600CC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0" name="Content Placeholder 2"/>
              <p:cNvSpPr txBox="1">
                <a:spLocks/>
              </p:cNvSpPr>
              <p:nvPr/>
            </p:nvSpPr>
            <p:spPr>
              <a:xfrm>
                <a:off x="6428226" y="2067694"/>
                <a:ext cx="2376264" cy="4320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22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zh-TW" altLang="en-US" sz="2000" i="1" dirty="0" smtClean="0">
                        <a:solidFill>
                          <a:srgbClr val="00CC00"/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</m:t>
                    </m:r>
                  </m:oMath>
                </a14:m>
                <a:r>
                  <a:rPr lang="zh-TW" altLang="en-US" sz="2000" dirty="0" smtClean="0">
                    <a:solidFill>
                      <a:srgbClr val="00CC0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 </a:t>
                </a:r>
                <a:r>
                  <a:rPr lang="zh-TW" altLang="en-US" sz="2000" dirty="0">
                    <a:solidFill>
                      <a:srgbClr val="00CC0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加拉</a:t>
                </a:r>
                <a:r>
                  <a:rPr lang="zh-TW" altLang="en-US" sz="2000" dirty="0" smtClean="0">
                    <a:solidFill>
                      <a:srgbClr val="00CC0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太 </a:t>
                </a:r>
                <a:r>
                  <a:rPr lang="en-US" altLang="zh-TW" sz="2000" dirty="0">
                    <a:solidFill>
                      <a:srgbClr val="00CC0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+</a:t>
                </a:r>
                <a:r>
                  <a:rPr lang="zh-TW" altLang="en-US" sz="2000" dirty="0">
                    <a:solidFill>
                      <a:srgbClr val="00CC0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 弗呂家</a:t>
                </a:r>
                <a:endParaRPr lang="en-US" altLang="zh-TW" sz="2000" dirty="0">
                  <a:solidFill>
                    <a:srgbClr val="00CC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mc:Choice>
        <mc:Fallback>
          <p:sp>
            <p:nvSpPr>
              <p:cNvPr id="3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226" y="2067694"/>
                <a:ext cx="2376264" cy="43204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t="-5634" b="-1831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ontent Placeholder 2"/>
          <p:cNvSpPr txBox="1">
            <a:spLocks/>
          </p:cNvSpPr>
          <p:nvPr/>
        </p:nvSpPr>
        <p:spPr>
          <a:xfrm>
            <a:off x="6444208" y="2499741"/>
            <a:ext cx="2060451" cy="1170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 腓</a:t>
            </a:r>
            <a:r>
              <a:rPr lang="zh-TW" altLang="en-US" sz="2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立比</a:t>
            </a:r>
            <a:endParaRPr lang="en-US" altLang="zh-TW" sz="20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   </a:t>
            </a:r>
            <a:r>
              <a:rPr lang="en-US" altLang="zh-TW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+</a:t>
            </a: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</a:t>
            </a:r>
            <a:r>
              <a:rPr lang="zh-TW" altLang="en-US" sz="2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帖撒羅尼迦</a:t>
            </a:r>
            <a:endParaRPr lang="en-US" altLang="zh-TW" sz="20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2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</a:t>
            </a: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  </a:t>
            </a:r>
            <a:r>
              <a:rPr lang="en-US" altLang="zh-TW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+</a:t>
            </a: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</a:t>
            </a:r>
            <a:r>
              <a:rPr lang="zh-TW" altLang="en-US" sz="2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雅典</a:t>
            </a:r>
            <a:endParaRPr lang="en-US" altLang="zh-TW" sz="2000" dirty="0">
              <a:solidFill>
                <a:srgbClr val="FF000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   </a:t>
            </a:r>
            <a:r>
              <a:rPr lang="en-US" altLang="zh-TW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+</a:t>
            </a: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</a:t>
            </a:r>
            <a:r>
              <a:rPr lang="zh-TW" altLang="en-US" sz="2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哥林</a:t>
            </a:r>
            <a:r>
              <a:rPr lang="zh-TW" altLang="en-US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多</a:t>
            </a:r>
            <a:r>
              <a:rPr lang="en-US" altLang="zh-TW" sz="2000" dirty="0" smtClean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</a:t>
            </a:r>
            <a:r>
              <a:rPr lang="en-US" altLang="zh-TW" sz="2000" dirty="0" smtClean="0">
                <a:solidFill>
                  <a:srgbClr val="FF0000"/>
                </a:solidFill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(2</a:t>
            </a:r>
            <a:r>
              <a:rPr lang="zh-TW" altLang="en-US" sz="2000" dirty="0" smtClean="0">
                <a:solidFill>
                  <a:srgbClr val="FF0000"/>
                </a:solidFill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年</a:t>
            </a:r>
            <a:r>
              <a:rPr lang="en-US" altLang="zh-TW" sz="2000" dirty="0" smtClean="0">
                <a:solidFill>
                  <a:srgbClr val="FF0000"/>
                </a:solidFill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)</a:t>
            </a:r>
            <a:endParaRPr lang="en-US" altLang="zh-TW" sz="2000" dirty="0">
              <a:solidFill>
                <a:srgbClr val="FF0000"/>
              </a:solidFill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192688" y="916004"/>
            <a:ext cx="1763688" cy="283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  </a:t>
            </a:r>
            <a:endParaRPr lang="en-US" altLang="zh-TW" sz="2000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       </a:t>
            </a:r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安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提阿</a:t>
            </a:r>
            <a:endParaRPr lang="en-US" altLang="zh-TW" sz="2000" dirty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28" name="Arc 27"/>
          <p:cNvSpPr/>
          <p:nvPr/>
        </p:nvSpPr>
        <p:spPr>
          <a:xfrm rot="17044799">
            <a:off x="5148108" y="1833831"/>
            <a:ext cx="526840" cy="1293391"/>
          </a:xfrm>
          <a:prstGeom prst="arc">
            <a:avLst>
              <a:gd name="adj1" fmla="val 16800374"/>
              <a:gd name="adj2" fmla="val 3914118"/>
            </a:avLst>
          </a:prstGeom>
          <a:ln w="38100">
            <a:solidFill>
              <a:srgbClr val="6600CC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438260" y="1707654"/>
            <a:ext cx="2150206" cy="283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zh-TW" altLang="en-US" sz="2000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 特庇</a:t>
            </a:r>
            <a:r>
              <a:rPr lang="en-US" altLang="zh-TW" sz="2000" dirty="0" smtClean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 + </a:t>
            </a:r>
            <a:r>
              <a:rPr lang="zh-TW" altLang="en-US" sz="2000" dirty="0">
                <a:solidFill>
                  <a:srgbClr val="00B0F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Wingdings"/>
              </a:rPr>
              <a:t>路司得</a:t>
            </a:r>
            <a:endParaRPr lang="en-US" altLang="zh-TW" sz="2000" dirty="0">
              <a:solidFill>
                <a:srgbClr val="00B0F0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3851920" y="2111458"/>
            <a:ext cx="231758" cy="35546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46"/>
          <p:cNvSpPr/>
          <p:nvPr/>
        </p:nvSpPr>
        <p:spPr>
          <a:xfrm rot="6500295" flipH="1">
            <a:off x="1526709" y="690467"/>
            <a:ext cx="263079" cy="600965"/>
          </a:xfrm>
          <a:prstGeom prst="arc">
            <a:avLst>
              <a:gd name="adj1" fmla="val 16594448"/>
              <a:gd name="adj2" fmla="val 3833594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0" name="Arc 39"/>
          <p:cNvSpPr/>
          <p:nvPr/>
        </p:nvSpPr>
        <p:spPr>
          <a:xfrm rot="17396759">
            <a:off x="4297350" y="1949198"/>
            <a:ext cx="291979" cy="539538"/>
          </a:xfrm>
          <a:prstGeom prst="arc">
            <a:avLst>
              <a:gd name="adj1" fmla="val 16200000"/>
              <a:gd name="adj2" fmla="val 3845176"/>
            </a:avLst>
          </a:prstGeom>
          <a:ln w="38100">
            <a:solidFill>
              <a:srgbClr val="00B0F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2" name="Group 9"/>
          <p:cNvGrpSpPr/>
          <p:nvPr/>
        </p:nvGrpSpPr>
        <p:grpSpPr>
          <a:xfrm>
            <a:off x="2915816" y="2135176"/>
            <a:ext cx="1010366" cy="1386256"/>
            <a:chOff x="6281998" y="2645753"/>
            <a:chExt cx="1010366" cy="1425203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6909264" y="2645753"/>
              <a:ext cx="298682" cy="68323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"/>
            <p:cNvGrpSpPr/>
            <p:nvPr/>
          </p:nvGrpSpPr>
          <p:grpSpPr>
            <a:xfrm>
              <a:off x="6281998" y="2946531"/>
              <a:ext cx="1010366" cy="1124425"/>
              <a:chOff x="6152439" y="2852522"/>
              <a:chExt cx="1010366" cy="112442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6152439" y="2936927"/>
                <a:ext cx="1010366" cy="104002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pic>
            <p:nvPicPr>
              <p:cNvPr id="52" name="Picture 8" descr="bible characters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C4E5EC"/>
                  </a:clrFrom>
                  <a:clrTo>
                    <a:srgbClr val="C4E5EC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5654" t="18426" r="22428" b="13268"/>
              <a:stretch/>
            </p:blipFill>
            <p:spPr bwMode="auto">
              <a:xfrm>
                <a:off x="6500276" y="3054875"/>
                <a:ext cx="526979" cy="7970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bible charactersçåçæå°çµæ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C4E5EC"/>
                  </a:clrFrom>
                  <a:clrTo>
                    <a:srgbClr val="C4E5E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5654" t="18426" r="38387" b="13146"/>
              <a:stretch/>
            </p:blipFill>
            <p:spPr bwMode="auto">
              <a:xfrm>
                <a:off x="6494623" y="3051011"/>
                <a:ext cx="263489" cy="7985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Content Placeholder 2"/>
              <p:cNvSpPr txBox="1">
                <a:spLocks/>
              </p:cNvSpPr>
              <p:nvPr/>
            </p:nvSpPr>
            <p:spPr>
              <a:xfrm>
                <a:off x="6212244" y="2852522"/>
                <a:ext cx="373781" cy="104302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ts val="1800"/>
                  </a:lnSpc>
                  <a:spcBef>
                    <a:spcPts val="0"/>
                  </a:spcBef>
                  <a:buNone/>
                </a:pPr>
                <a:r>
                  <a:rPr lang="zh-TW" altLang="en-US" sz="1600" dirty="0"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  <a:sym typeface="Wingdings"/>
                  </a:rPr>
                  <a:t>   提摩太</a:t>
                </a:r>
                <a:endParaRPr lang="en-US" altLang="zh-TW" sz="1600" dirty="0"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p:grpSp>
      </p:grpSp>
      <p:sp>
        <p:nvSpPr>
          <p:cNvPr id="57" name="Arc 56"/>
          <p:cNvSpPr/>
          <p:nvPr/>
        </p:nvSpPr>
        <p:spPr>
          <a:xfrm rot="20152951">
            <a:off x="3343749" y="1848393"/>
            <a:ext cx="543231" cy="338623"/>
          </a:xfrm>
          <a:prstGeom prst="arc">
            <a:avLst>
              <a:gd name="adj1" fmla="val 18660358"/>
              <a:gd name="adj2" fmla="val 2115634"/>
            </a:avLst>
          </a:prstGeom>
          <a:ln w="38100">
            <a:solidFill>
              <a:srgbClr val="00C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8" name="Arc 57"/>
          <p:cNvSpPr/>
          <p:nvPr/>
        </p:nvSpPr>
        <p:spPr>
          <a:xfrm rot="10800000">
            <a:off x="5300216" y="2283718"/>
            <a:ext cx="783951" cy="1332059"/>
          </a:xfrm>
          <a:prstGeom prst="arc">
            <a:avLst>
              <a:gd name="adj1" fmla="val 6884204"/>
              <a:gd name="adj2" fmla="val 1826839"/>
            </a:avLst>
          </a:prstGeom>
          <a:ln w="38100">
            <a:solidFill>
              <a:srgbClr val="6600CC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9" name="Arc 58"/>
          <p:cNvSpPr/>
          <p:nvPr/>
        </p:nvSpPr>
        <p:spPr>
          <a:xfrm rot="4315532" flipH="1">
            <a:off x="843440" y="603525"/>
            <a:ext cx="370787" cy="756855"/>
          </a:xfrm>
          <a:prstGeom prst="arc">
            <a:avLst>
              <a:gd name="adj1" fmla="val 16498623"/>
              <a:gd name="adj2" fmla="val 430964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0" name="Arc 59"/>
          <p:cNvSpPr/>
          <p:nvPr/>
        </p:nvSpPr>
        <p:spPr>
          <a:xfrm rot="20559075">
            <a:off x="757531" y="971893"/>
            <a:ext cx="436908" cy="986884"/>
          </a:xfrm>
          <a:prstGeom prst="arc">
            <a:avLst>
              <a:gd name="adj1" fmla="val 16826514"/>
              <a:gd name="adj2" fmla="val 4491879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1" name="Arc 60"/>
          <p:cNvSpPr/>
          <p:nvPr/>
        </p:nvSpPr>
        <p:spPr>
          <a:xfrm rot="4168474" flipH="1">
            <a:off x="910988" y="1842534"/>
            <a:ext cx="138332" cy="237497"/>
          </a:xfrm>
          <a:prstGeom prst="arc">
            <a:avLst>
              <a:gd name="adj1" fmla="val 17255342"/>
              <a:gd name="adj2" fmla="val 4243875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2" name="Content Placeholder 2"/>
              <p:cNvSpPr txBox="1">
                <a:spLocks/>
              </p:cNvSpPr>
              <p:nvPr/>
            </p:nvSpPr>
            <p:spPr>
              <a:xfrm>
                <a:off x="6460190" y="3723878"/>
                <a:ext cx="1568194" cy="4320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2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000" i="1" dirty="0" smtClean="0">
                          <a:solidFill>
                            <a:srgbClr val="00CC00"/>
                          </a:solidFill>
                          <a:latin typeface="Cambria Math"/>
                          <a:ea typeface="Arial Unicode MS" panose="020B0604020202020204" pitchFamily="34" charset="-120"/>
                          <a:cs typeface="Arial Unicode MS" panose="020B0604020202020204" pitchFamily="34" charset="-120"/>
                          <a:sym typeface="Wingdings"/>
                        </a:rPr>
                        <m:t></m:t>
                      </m:r>
                      <m:r>
                        <a:rPr lang="en-US" altLang="zh-TW" sz="2000" b="0" i="1" dirty="0" smtClean="0">
                          <a:solidFill>
                            <a:srgbClr val="00CC00"/>
                          </a:solidFill>
                          <a:latin typeface="Cambria Math"/>
                          <a:ea typeface="Arial Unicode MS" panose="020B0604020202020204" pitchFamily="34" charset="-120"/>
                          <a:cs typeface="Arial Unicode MS" panose="020B0604020202020204" pitchFamily="34" charset="-120"/>
                          <a:sym typeface="Wingdings"/>
                        </a:rPr>
                        <m:t> </m:t>
                      </m:r>
                      <m:r>
                        <a:rPr lang="zh-TW" altLang="en-US" sz="2000" b="0" i="1" dirty="0" smtClean="0">
                          <a:solidFill>
                            <a:srgbClr val="00CC00"/>
                          </a:solidFill>
                          <a:latin typeface="Cambria Math"/>
                          <a:ea typeface="Arial Unicode MS" panose="020B0604020202020204" pitchFamily="34" charset="-120"/>
                          <a:cs typeface="Arial Unicode MS" panose="020B0604020202020204" pitchFamily="34" charset="-120"/>
                          <a:sym typeface="Wingdings"/>
                        </a:rPr>
                        <m:t>以弗所</m:t>
                      </m:r>
                    </m:oMath>
                  </m:oMathPara>
                </a14:m>
                <a:endParaRPr lang="en-US" altLang="zh-TW" sz="2000" dirty="0">
                  <a:solidFill>
                    <a:srgbClr val="00CC00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mc:Choice>
        <mc:Fallback>
          <p:sp>
            <p:nvSpPr>
              <p:cNvPr id="6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190" y="3723878"/>
                <a:ext cx="1568194" cy="432048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389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rc 62"/>
          <p:cNvSpPr/>
          <p:nvPr/>
        </p:nvSpPr>
        <p:spPr>
          <a:xfrm rot="5003529">
            <a:off x="1462612" y="1336644"/>
            <a:ext cx="463422" cy="1401429"/>
          </a:xfrm>
          <a:prstGeom prst="arc">
            <a:avLst>
              <a:gd name="adj1" fmla="val 16650112"/>
              <a:gd name="adj2" fmla="val 5483682"/>
            </a:avLst>
          </a:prstGeom>
          <a:ln w="38100">
            <a:solidFill>
              <a:srgbClr val="00CC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4" name="Content Placeholder 2"/>
              <p:cNvSpPr txBox="1">
                <a:spLocks/>
              </p:cNvSpPr>
              <p:nvPr/>
            </p:nvSpPr>
            <p:spPr>
              <a:xfrm>
                <a:off x="6454242" y="4155926"/>
                <a:ext cx="2726270" cy="43204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22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zh-TW" altLang="en-US" sz="200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</m:t>
                    </m:r>
                    <m:r>
                      <a:rPr lang="en-US" altLang="zh-TW" sz="20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 </m:t>
                    </m:r>
                    <m:r>
                      <a:rPr lang="zh-TW" altLang="en-US" sz="2000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耶</m:t>
                    </m:r>
                    <m:r>
                      <a:rPr lang="zh-TW" altLang="en-US" sz="20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路撒冷</m:t>
                    </m:r>
                    <m:r>
                      <a:rPr lang="en-US" altLang="zh-TW" sz="2000" b="0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  <a:ea typeface="Arial Unicode MS" panose="020B0604020202020204" pitchFamily="34" charset="-120"/>
                        <a:cs typeface="Arial Unicode MS" panose="020B0604020202020204" pitchFamily="34" charset="-120"/>
                        <a:sym typeface="Wingdings"/>
                      </a:rPr>
                      <m:t> </m:t>
                    </m:r>
                  </m:oMath>
                </a14:m>
                <a:r>
                  <a:rPr lang="en-US" altLang="zh-TW" sz="2000" dirty="0" smtClean="0">
                    <a:solidFill>
                      <a:schemeClr val="accent6">
                        <a:lumMod val="75000"/>
                      </a:schemeClr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+</a:t>
                </a:r>
                <a:r>
                  <a:rPr lang="zh-TW" altLang="en-US" sz="2000" dirty="0" smtClean="0">
                    <a:solidFill>
                      <a:schemeClr val="accent6">
                        <a:lumMod val="75000"/>
                      </a:schemeClr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 </a:t>
                </a:r>
                <a:r>
                  <a:rPr lang="zh-TW" altLang="en-US" sz="2000" dirty="0">
                    <a:solidFill>
                      <a:schemeClr val="accent6">
                        <a:lumMod val="75000"/>
                      </a:schemeClr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安提阿</a:t>
                </a:r>
                <a:endParaRPr lang="en-US" altLang="zh-TW" sz="2000" dirty="0">
                  <a:solidFill>
                    <a:schemeClr val="accent6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mc:Choice>
        <mc:Fallback>
          <p:sp>
            <p:nvSpPr>
              <p:cNvPr id="6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42" y="4155926"/>
                <a:ext cx="2726270" cy="432048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l="-224" t="-5634" b="-1831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Arc 64"/>
          <p:cNvSpPr/>
          <p:nvPr/>
        </p:nvSpPr>
        <p:spPr>
          <a:xfrm rot="7457213">
            <a:off x="3011216" y="1522717"/>
            <a:ext cx="1101170" cy="3098294"/>
          </a:xfrm>
          <a:prstGeom prst="arc">
            <a:avLst>
              <a:gd name="adj1" fmla="val 16506955"/>
              <a:gd name="adj2" fmla="val 5389337"/>
            </a:avLst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5024468" y="2665090"/>
            <a:ext cx="217331" cy="173437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66"/>
          <p:cNvGrpSpPr/>
          <p:nvPr/>
        </p:nvGrpSpPr>
        <p:grpSpPr>
          <a:xfrm>
            <a:off x="133414" y="2065465"/>
            <a:ext cx="1126218" cy="1604436"/>
            <a:chOff x="6406551" y="2805463"/>
            <a:chExt cx="1126218" cy="1497184"/>
          </a:xfrm>
        </p:grpSpPr>
        <p:grpSp>
          <p:nvGrpSpPr>
            <p:cNvPr id="6" name="Group 67"/>
            <p:cNvGrpSpPr/>
            <p:nvPr/>
          </p:nvGrpSpPr>
          <p:grpSpPr>
            <a:xfrm>
              <a:off x="6406551" y="3294018"/>
              <a:ext cx="1126218" cy="1008629"/>
              <a:chOff x="6276992" y="3200009"/>
              <a:chExt cx="1126218" cy="1008629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6276992" y="3200009"/>
                <a:ext cx="1080000" cy="100862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73" name="Content Placeholder 2"/>
              <p:cNvSpPr txBox="1">
                <a:spLocks/>
              </p:cNvSpPr>
              <p:nvPr/>
            </p:nvSpPr>
            <p:spPr>
              <a:xfrm>
                <a:off x="6323210" y="3358983"/>
                <a:ext cx="1080000" cy="64807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ts val="1800"/>
                  </a:lnSpc>
                  <a:spcBef>
                    <a:spcPts val="0"/>
                  </a:spcBef>
                  <a:buNone/>
                </a:pPr>
                <a:r>
                  <a:rPr lang="zh-TW" altLang="en-US" sz="1600" dirty="0"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帖撒羅尼迦前後書</a:t>
                </a:r>
                <a:endParaRPr lang="en-US" altLang="zh-TW" sz="1600" dirty="0"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endParaRPr>
              </a:p>
            </p:txBody>
          </p:sp>
        </p:grpSp>
        <p:cxnSp>
          <p:nvCxnSpPr>
            <p:cNvPr id="69" name="Straight Arrow Connector 68"/>
            <p:cNvCxnSpPr>
              <a:cxnSpLocks/>
            </p:cNvCxnSpPr>
            <p:nvPr/>
          </p:nvCxnSpPr>
          <p:spPr>
            <a:xfrm flipV="1">
              <a:off x="6910609" y="2805463"/>
              <a:ext cx="108010" cy="50281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Picture 2" descr="2 blue iconçåçæå°çµæ">
            <a:extLst>
              <a:ext uri="{FF2B5EF4-FFF2-40B4-BE49-F238E27FC236}">
                <a16:creationId xmlns:a16="http://schemas.microsoft.com/office/drawing/2014/main" xmlns="" id="{81C6A8BE-173A-4572-A582-89C84D6E45FF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14" y="332789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5253080" y="2442494"/>
            <a:ext cx="471048" cy="21602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6" name="Arc 45"/>
          <p:cNvSpPr/>
          <p:nvPr/>
        </p:nvSpPr>
        <p:spPr>
          <a:xfrm rot="10152618">
            <a:off x="4859532" y="4036024"/>
            <a:ext cx="181203" cy="394459"/>
          </a:xfrm>
          <a:prstGeom prst="arc">
            <a:avLst>
              <a:gd name="adj1" fmla="val 17410270"/>
              <a:gd name="adj2" fmla="val 3945485"/>
            </a:avLst>
          </a:pr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xmlns="" val="37448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5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8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5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8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51" dur="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54" dur="1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7" dur="1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6" dur="1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97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29" grpId="0"/>
      <p:bldP spid="30" grpId="0" animBg="1"/>
      <p:bldP spid="32" grpId="0"/>
      <p:bldP spid="28" grpId="0" animBg="1"/>
      <p:bldP spid="34" grpId="0"/>
      <p:bldP spid="47" grpId="0" animBg="1"/>
      <p:bldP spid="40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57350"/>
            <a:ext cx="208666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148888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190750"/>
            <a:ext cx="158150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0"/>
            <a:ext cx="156404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2266950"/>
            <a:ext cx="1447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5750"/>
            <a:ext cx="268552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5750"/>
            <a:ext cx="48768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90550"/>
            <a:ext cx="426852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5750"/>
            <a:ext cx="4191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95250"/>
            <a:ext cx="26670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647950"/>
            <a:ext cx="2667000" cy="239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33350"/>
            <a:ext cx="326571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8686800" cy="857250"/>
          </a:xfrm>
        </p:spPr>
        <p:txBody>
          <a:bodyPr/>
          <a:lstStyle/>
          <a:p>
            <a:pPr algn="l"/>
            <a:r>
              <a:rPr lang="zh-CN" altLang="en-US" sz="6000" dirty="0" smtClean="0">
                <a:solidFill>
                  <a:srgbClr val="7030A0"/>
                </a:solidFill>
                <a:latin typeface="+mn-ea"/>
                <a:ea typeface="+mn-ea"/>
              </a:rPr>
              <a:t>       提到</a:t>
            </a:r>
            <a:r>
              <a:rPr lang="zh-CN" altLang="en-US" sz="60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雅典想到的</a:t>
            </a:r>
            <a:r>
              <a:rPr lang="en-US" altLang="zh-CN" sz="6000" dirty="0" smtClean="0">
                <a:solidFill>
                  <a:srgbClr val="7030A0"/>
                </a:solidFill>
                <a:latin typeface="华文新魏" pitchFamily="2" charset="-122"/>
                <a:ea typeface="华文新魏" pitchFamily="2" charset="-122"/>
              </a:rPr>
              <a:t>…</a:t>
            </a:r>
            <a:endParaRPr lang="zh-CN" altLang="en-US" sz="6000" dirty="0">
              <a:solidFill>
                <a:srgbClr val="7030A0"/>
              </a:solidFill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0484" name="Picture 4" descr="苏格拉底在雅典，希腊的雕像——图库图片© Brigida_Soriano #20448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314450"/>
            <a:ext cx="4038600" cy="3657600"/>
          </a:xfrm>
          <a:prstGeom prst="rect">
            <a:avLst/>
          </a:prstGeom>
          <a:noFill/>
        </p:spPr>
      </p:pic>
      <p:pic>
        <p:nvPicPr>
          <p:cNvPr id="6" name="Picture 2" descr="希腊文化之旅：来雅典找雅典娜-中国侨网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3429000" cy="36149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8"/>
            <a:ext cx="8991600" cy="857250"/>
          </a:xfrm>
        </p:spPr>
        <p:txBody>
          <a:bodyPr/>
          <a:lstStyle/>
          <a:p>
            <a:r>
              <a:rPr lang="zh-CN" altLang="en-US" sz="6600" dirty="0" smtClean="0">
                <a:solidFill>
                  <a:srgbClr val="7030A0"/>
                </a:solidFill>
              </a:rPr>
              <a:t>经典建筑、雕塑</a:t>
            </a:r>
            <a:endParaRPr lang="zh-CN" altLang="en-US" sz="6600" dirty="0">
              <a:solidFill>
                <a:srgbClr val="7030A0"/>
              </a:solidFill>
            </a:endParaRPr>
          </a:p>
        </p:txBody>
      </p:sp>
      <p:pic>
        <p:nvPicPr>
          <p:cNvPr id="6" name="Picture 2" descr="雅典15大必去景点攻略– 在游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430316" cy="3486150"/>
          </a:xfrm>
          <a:prstGeom prst="rect">
            <a:avLst/>
          </a:prstGeom>
          <a:noFill/>
        </p:spPr>
      </p:pic>
      <p:pic>
        <p:nvPicPr>
          <p:cNvPr id="19460" name="Picture 4" descr="https://www.citegalleries.com/upload/jpg/202003/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750"/>
            <a:ext cx="4419600" cy="3475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 dirty="0" smtClean="0">
                <a:solidFill>
                  <a:srgbClr val="7030A0"/>
                </a:solidFill>
              </a:rPr>
              <a:t>戏剧，古希腊文学</a:t>
            </a:r>
            <a:endParaRPr lang="zh-CN" altLang="en-US" sz="6000" dirty="0">
              <a:solidFill>
                <a:srgbClr val="7030A0"/>
              </a:solidFill>
            </a:endParaRPr>
          </a:p>
        </p:txBody>
      </p:sp>
      <p:pic>
        <p:nvPicPr>
          <p:cNvPr id="35842" name="Picture 2" descr="古希腊的戏剧表演是如何形成的？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14450"/>
            <a:ext cx="3048000" cy="3543300"/>
          </a:xfrm>
          <a:prstGeom prst="rect">
            <a:avLst/>
          </a:prstGeom>
          <a:noFill/>
        </p:spPr>
      </p:pic>
      <p:pic>
        <p:nvPicPr>
          <p:cNvPr id="35844" name="Picture 4" descr="荷马史诗古希腊文学的杰作，产生的背景与特点是什么？_手机搜狐网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314450"/>
            <a:ext cx="4038600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600" dirty="0" smtClean="0">
                <a:solidFill>
                  <a:srgbClr val="7030A0"/>
                </a:solidFill>
              </a:rPr>
              <a:t>最具特色的是</a:t>
            </a:r>
            <a:r>
              <a:rPr lang="en-US" altLang="zh-CN" sz="6600" dirty="0" smtClean="0">
                <a:solidFill>
                  <a:srgbClr val="7030A0"/>
                </a:solidFill>
              </a:rPr>
              <a:t>…</a:t>
            </a:r>
            <a:endParaRPr lang="zh-CN" altLang="en-US" sz="6600" dirty="0">
              <a:solidFill>
                <a:srgbClr val="7030A0"/>
              </a:solidFill>
            </a:endParaRPr>
          </a:p>
        </p:txBody>
      </p:sp>
      <p:pic>
        <p:nvPicPr>
          <p:cNvPr id="18436" name="Picture 4" descr="No photo description availabl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57300"/>
            <a:ext cx="7620000" cy="3786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381000" y="742950"/>
          <a:ext cx="82296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 smtClean="0">
                <a:solidFill>
                  <a:srgbClr val="7030A0"/>
                </a:solidFill>
              </a:rPr>
              <a:t>保罗的反应</a:t>
            </a:r>
            <a:endParaRPr lang="zh-CN" altLang="en-US" sz="5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保罗宣教时面对的人群与地点</a:t>
            </a:r>
            <a:endParaRPr lang="zh-CN" alt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54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lligraphy">
  <a:themeElements>
    <a:clrScheme name="Calligraphy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Calligraphy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hueMod val="100000"/>
                <a:satMod val="300000"/>
              </a:schemeClr>
            </a:gs>
            <a:gs pos="72000">
              <a:schemeClr val="phClr">
                <a:tint val="100000"/>
                <a:shade val="100000"/>
                <a:hueMod val="100000"/>
                <a:satMod val="100000"/>
              </a:schemeClr>
            </a:gs>
            <a:gs pos="81000">
              <a:schemeClr val="phClr">
                <a:tint val="98000"/>
                <a:shade val="100000"/>
                <a:hueMod val="100000"/>
                <a:satMod val="15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39000"/>
                <a:hueMod val="100000"/>
                <a:satMod val="150000"/>
              </a:schemeClr>
              <a:schemeClr val="phClr">
                <a:tint val="90000"/>
                <a:shade val="100000"/>
                <a:hueMod val="100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1859</TotalTime>
  <Words>782</Words>
  <Application>Microsoft Office PowerPoint</Application>
  <PresentationFormat>On-screen Show (16:9)</PresentationFormat>
  <Paragraphs>62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Calligraphy</vt:lpstr>
      <vt:lpstr>保罗在雅典的宣教</vt:lpstr>
      <vt:lpstr>保罗的宣教城市—雅典</vt:lpstr>
      <vt:lpstr>       提到雅典想到的…</vt:lpstr>
      <vt:lpstr>经典建筑、雕塑</vt:lpstr>
      <vt:lpstr>戏剧，古希腊文学</vt:lpstr>
      <vt:lpstr>最具特色的是…</vt:lpstr>
      <vt:lpstr>Slide 7</vt:lpstr>
      <vt:lpstr>保罗的反应</vt:lpstr>
      <vt:lpstr>保罗宣教时面对的人群与地点</vt:lpstr>
      <vt:lpstr>Slide 10</vt:lpstr>
      <vt:lpstr>思    考</vt:lpstr>
      <vt:lpstr>保罗宣教时的内容（22-31）</vt:lpstr>
      <vt:lpstr>郭振游教授的见证</vt:lpstr>
      <vt:lpstr>保罗宣教时的内容（22-31）</vt:lpstr>
      <vt:lpstr>宣教带来的果效（32-34）</vt:lpstr>
      <vt:lpstr>     怎么样评估宣教的果效</vt:lpstr>
      <vt:lpstr>我们所要操练的态度</vt:lpstr>
      <vt:lpstr>个人对东肯宣教的体会与感受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</dc:creator>
  <cp:lastModifiedBy>peter</cp:lastModifiedBy>
  <cp:revision>250</cp:revision>
  <dcterms:created xsi:type="dcterms:W3CDTF">2006-08-16T00:00:00Z</dcterms:created>
  <dcterms:modified xsi:type="dcterms:W3CDTF">2024-07-28T00:11:19Z</dcterms:modified>
</cp:coreProperties>
</file>