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7" r:id="rId6"/>
    <p:sldId id="269" r:id="rId7"/>
    <p:sldId id="268" r:id="rId8"/>
    <p:sldId id="260" r:id="rId9"/>
    <p:sldId id="270" r:id="rId10"/>
    <p:sldId id="271" r:id="rId11"/>
    <p:sldId id="272" r:id="rId12"/>
    <p:sldId id="261" r:id="rId13"/>
    <p:sldId id="273" r:id="rId14"/>
    <p:sldId id="274" r:id="rId15"/>
    <p:sldId id="275" r:id="rId16"/>
    <p:sldId id="276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0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3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884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4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0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4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73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1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2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6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2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2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2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6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6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8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BF0A-7129-41FF-A1DD-13C1E5706059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663A30-B17D-4362-B935-C6D84014E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神带领彼得</a:t>
            </a:r>
            <a:r>
              <a:rPr lang="zh-CN" altLang="en-US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</a:t>
            </a:r>
            <a:r>
              <a:rPr lang="en-US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 </a:t>
            </a:r>
            <a:endParaRPr lang="en-US" b="1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使徒行传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1-48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04070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9-33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彼得顺服神的带领走出去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2133600"/>
            <a:ext cx="9310052" cy="4212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sz="40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0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40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0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28-29</a:t>
            </a:r>
            <a:r>
              <a:rPr lang="en-US" sz="40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:彼得虽有疑问仍然顺服 </a:t>
            </a:r>
            <a:endParaRPr lang="en-US" sz="4000" dirty="0"/>
          </a:p>
          <a:p>
            <a:r>
              <a:rPr lang="en-US" altLang="zh-CN" sz="4000" dirty="0" smtClean="0"/>
              <a:t>28</a:t>
            </a:r>
            <a:r>
              <a:rPr lang="zh-CN" altLang="en-US" sz="4000" dirty="0" smtClean="0"/>
              <a:t>就 </a:t>
            </a:r>
            <a:r>
              <a:rPr lang="zh-CN" altLang="en-US" sz="4000" dirty="0"/>
              <a:t>对 他 们 说 ， 你 们 知 道 犹 太 人 ， 和 别 国 的 人 亲 近 来 往 ， </a:t>
            </a:r>
            <a:r>
              <a:rPr lang="zh-CN" altLang="en-US" sz="4000" b="1" dirty="0">
                <a:solidFill>
                  <a:schemeClr val="accent2"/>
                </a:solidFill>
              </a:rPr>
              <a:t>本 是 不 合 例 的 </a:t>
            </a:r>
            <a:r>
              <a:rPr lang="zh-CN" altLang="en-US" sz="4000" dirty="0"/>
              <a:t>。 </a:t>
            </a:r>
            <a:r>
              <a:rPr lang="zh-CN" altLang="en-US" sz="4000" b="1" dirty="0">
                <a:solidFill>
                  <a:schemeClr val="accent2"/>
                </a:solidFill>
              </a:rPr>
              <a:t>但 神 已 经 指 示 我 </a:t>
            </a:r>
            <a:r>
              <a:rPr lang="zh-CN" altLang="en-US" sz="4000" dirty="0"/>
              <a:t>， 无 论 什 么 人 ， 都 不 可 看 作 俗 而 不 洁 净 的 </a:t>
            </a:r>
            <a:r>
              <a:rPr lang="zh-CN" altLang="en-US" sz="4000" dirty="0" smtClean="0"/>
              <a:t>。</a:t>
            </a:r>
            <a:r>
              <a:rPr lang="en-US" altLang="zh-CN" sz="4000" dirty="0" smtClean="0"/>
              <a:t>29</a:t>
            </a:r>
            <a:r>
              <a:rPr lang="zh-CN" altLang="en-US" sz="4000" dirty="0" smtClean="0"/>
              <a:t>所 </a:t>
            </a:r>
            <a:r>
              <a:rPr lang="zh-CN" altLang="en-US" sz="4000" dirty="0"/>
              <a:t>以 我 被 请 的 时 候 ， </a:t>
            </a:r>
            <a:r>
              <a:rPr lang="zh-CN" altLang="en-US" sz="4000" b="1" dirty="0">
                <a:solidFill>
                  <a:schemeClr val="accent2"/>
                </a:solidFill>
              </a:rPr>
              <a:t>就</a:t>
            </a:r>
            <a:r>
              <a:rPr lang="zh-CN" altLang="en-US" sz="4000" dirty="0"/>
              <a:t> </a:t>
            </a:r>
            <a:r>
              <a:rPr lang="zh-CN" altLang="en-US" sz="4000" b="1" dirty="0">
                <a:solidFill>
                  <a:schemeClr val="accent2"/>
                </a:solidFill>
              </a:rPr>
              <a:t>不 推 辞 而 来 </a:t>
            </a:r>
            <a:r>
              <a:rPr lang="zh-CN" altLang="en-US" sz="4000" dirty="0"/>
              <a:t>。 现 在 请 问 ， 你 们 叫 我 来 有 什 么 意 思 呢 ？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896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0340" y="432086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9-33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彼得顺服神的带领走出去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9499156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30-33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被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哥尼流的见证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打动 </a:t>
            </a:r>
            <a:endParaRPr lang="en-US" sz="4400" b="1" dirty="0"/>
          </a:p>
          <a:p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神竟然向一个外邦人显现。</a:t>
            </a:r>
            <a:endParaRPr lang="en-US" sz="4400" b="1" dirty="0"/>
          </a:p>
          <a:p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神竟然借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着自己鄙视的外邦人改变自己。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8819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229" y="84614"/>
            <a:ext cx="10184291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34-48彼得认识神真不偏待人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34-35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:彼得重新认识神 </a:t>
            </a:r>
            <a:endParaRPr lang="en-US" sz="4400" b="1" dirty="0"/>
          </a:p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36-43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:彼得重新认识耶稣</a:t>
            </a:r>
            <a:endParaRPr lang="en-US" sz="4400" b="1" dirty="0"/>
          </a:p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44-46a:彼得重新认识圣灵 </a:t>
            </a:r>
            <a:endParaRPr lang="en-US" sz="4400" b="1" dirty="0"/>
          </a:p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46b-48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:彼得重新认识外邦人 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876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802" y="0"/>
            <a:ext cx="10440086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34-48彼得认识神真不偏待人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40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34-35</a:t>
            </a:r>
            <a:r>
              <a:rPr lang="en-US" sz="40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彼得重新认识神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/>
          </a:p>
          <a:p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652923"/>
              </p:ext>
            </p:extLst>
          </p:nvPr>
        </p:nvGraphicFramePr>
        <p:xfrm>
          <a:off x="1335023" y="2194560"/>
          <a:ext cx="862380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4602">
                  <a:extLst>
                    <a:ext uri="{9D8B030D-6E8A-4147-A177-3AD203B41FA5}">
                      <a16:colId xmlns:a16="http://schemas.microsoft.com/office/drawing/2014/main" val="1716425301"/>
                    </a:ext>
                  </a:extLst>
                </a:gridCol>
                <a:gridCol w="2874602">
                  <a:extLst>
                    <a:ext uri="{9D8B030D-6E8A-4147-A177-3AD203B41FA5}">
                      <a16:colId xmlns:a16="http://schemas.microsoft.com/office/drawing/2014/main" val="2613011432"/>
                    </a:ext>
                  </a:extLst>
                </a:gridCol>
                <a:gridCol w="2874602">
                  <a:extLst>
                    <a:ext uri="{9D8B030D-6E8A-4147-A177-3AD203B41FA5}">
                      <a16:colId xmlns:a16="http://schemas.microsoft.com/office/drawing/2014/main" val="3222130909"/>
                    </a:ext>
                  </a:extLst>
                </a:gridCol>
              </a:tblGrid>
              <a:tr h="751481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彼得认识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根据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078072"/>
                  </a:ext>
                </a:extLst>
              </a:tr>
              <a:tr h="17534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过去</a:t>
                      </a:r>
                      <a:endParaRPr lang="en-US" sz="2400" b="1" dirty="0" smtClean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神只祝福拯救以色列民，外邦人都是罪人，应该与他们完全隔离。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摩西律法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466783"/>
                  </a:ext>
                </a:extLst>
              </a:tr>
              <a:tr h="17534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dirty="0" smtClean="0"/>
                        <a:t>现在</a:t>
                      </a:r>
                      <a:endParaRPr lang="en-US" sz="2400" b="1" dirty="0" smtClean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神不只是拯救以色列民，也祝福外邦人，只要他们敬畏神，行公义。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/>
                        <a:t>神看为圣洁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59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6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33" y="0"/>
            <a:ext cx="10290971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34-48彼得认识神真不偏待人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36-43</a:t>
            </a:r>
            <a:r>
              <a:rPr lang="en-US" sz="40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彼得重新认识耶稣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17577"/>
              </p:ext>
            </p:extLst>
          </p:nvPr>
        </p:nvGraphicFramePr>
        <p:xfrm>
          <a:off x="2406904" y="3057144"/>
          <a:ext cx="812800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6936273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74188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耶稣是主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耶稣是万有的主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44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b="1" dirty="0" smtClean="0"/>
                        <a:t>福音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/>
                        <a:t>和平的福音</a:t>
                      </a:r>
                      <a:endParaRPr lang="en-US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3619"/>
                  </a:ext>
                </a:extLst>
              </a:tr>
              <a:tr h="1169282">
                <a:tc>
                  <a:txBody>
                    <a:bodyPr/>
                    <a:lstStyle/>
                    <a:p>
                      <a:r>
                        <a:rPr lang="zh-CN" altLang="en-US" sz="4000" b="1" dirty="0" smtClean="0"/>
                        <a:t>以色列人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b="1" dirty="0" smtClean="0"/>
                        <a:t>各国，众人，凡信他的人</a:t>
                      </a:r>
                      <a:endParaRPr lang="en-US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88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2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9" y="121190"/>
            <a:ext cx="1014466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34-48彼得认识神真不偏待人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44-46a:彼得重新认识圣灵 </a:t>
            </a:r>
            <a:endParaRPr lang="en-US" sz="4000" b="1" dirty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08" y="2866644"/>
            <a:ext cx="6825233" cy="390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373" y="110464"/>
            <a:ext cx="10089803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34-48彼得认识神真不偏待人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732" y="1749552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zh-CN" alt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46b-48</a:t>
            </a:r>
            <a:r>
              <a:rPr lang="en-US" sz="40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彼得重新认识外邦人</a:t>
            </a:r>
          </a:p>
          <a:p>
            <a:pPr marL="0" indent="0">
              <a:buNone/>
            </a:pPr>
            <a:endParaRPr lang="en-US" b="1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84" y="2922868"/>
            <a:ext cx="6252492" cy="3400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376" y="2618457"/>
            <a:ext cx="5489448" cy="42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4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总结</a:t>
            </a:r>
            <a:r>
              <a:rPr lang="en-US" sz="44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： 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1660" y="2060448"/>
            <a:ext cx="8915400" cy="3777622"/>
          </a:xfrm>
        </p:spPr>
        <p:txBody>
          <a:bodyPr>
            <a:normAutofit fontScale="92500"/>
          </a:bodyPr>
          <a:lstStyle/>
          <a:p>
            <a:r>
              <a:rPr lang="en-US" sz="3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由于神的带领，彼得对神的认识发生转变，彼得成为一个真正走出去的人。彼得重新认识到： </a:t>
            </a:r>
            <a:r>
              <a:rPr lang="en-US" sz="36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神的完整的救恩不只是神爱我们</a:t>
            </a:r>
            <a:r>
              <a:rPr lang="en-US" sz="36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,还包括神爱世人；这意味着我们要像神一样去爱他们，</a:t>
            </a:r>
            <a:r>
              <a:rPr lang="en-US" sz="36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向他们传福音。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神不仅是拯救你我的神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，</a:t>
            </a:r>
            <a:r>
              <a:rPr lang="en-US" sz="5400" b="1" dirty="0" smtClean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神也是不偏待人的神</a:t>
            </a:r>
            <a:r>
              <a:rPr lang="zh-CN" altLang="en-US" sz="5400" b="1" dirty="0" smtClean="0">
                <a:solidFill>
                  <a:schemeClr val="accent2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！</a:t>
            </a:r>
            <a:endParaRPr lang="en-US" sz="5400" b="1" dirty="0">
              <a:solidFill>
                <a:schemeClr val="accent2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24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框架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40440" cy="435133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1:1-8  神预备彼得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400" dirty="0"/>
          </a:p>
          <a:p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1:9-33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彼得顺服神的带领走出去</a:t>
            </a:r>
            <a:endParaRPr lang="en-US" sz="4400" dirty="0"/>
          </a:p>
          <a:p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1:34-48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彼得认识神真不偏待人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真正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出去</a:t>
            </a:r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73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引言</a:t>
            </a:r>
            <a:r>
              <a:rPr lang="en-US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：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776" y="1227750"/>
            <a:ext cx="7911746" cy="5182194"/>
          </a:xfrm>
        </p:spPr>
      </p:pic>
    </p:spTree>
    <p:extLst>
      <p:ext uri="{BB962C8B-B14F-4D97-AF65-F5344CB8AC3E}">
        <p14:creationId xmlns:p14="http://schemas.microsoft.com/office/powerpoint/2010/main" val="17630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9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1-8神预备彼得</a:t>
            </a:r>
            <a:r>
              <a:rPr lang="zh-CN" altLang="en-US" sz="49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r>
              <a:rPr lang="en-US" sz="49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1-4</a:t>
            </a:r>
            <a:r>
              <a:rPr lang="en-US" sz="48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神与哥尼流的相遇</a:t>
            </a:r>
            <a:endParaRPr lang="en-US" sz="4800" b="1" dirty="0"/>
          </a:p>
          <a:p>
            <a:r>
              <a:rPr lang="en-US" sz="48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5-8神预备彼得</a:t>
            </a:r>
            <a:r>
              <a:rPr lang="zh-CN" altLang="en-US" sz="48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endParaRPr lang="en-US" sz="48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06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73" y="365124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1-8神预备彼得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64936" cy="435133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1-4神与哥尼流的相遇</a:t>
            </a:r>
          </a:p>
          <a:p>
            <a:r>
              <a:rPr lang="en-US" altLang="zh-CN" sz="4000" dirty="0" smtClean="0"/>
              <a:t>1</a:t>
            </a:r>
            <a:r>
              <a:rPr lang="zh-CN" altLang="en-US" sz="4000" dirty="0" smtClean="0"/>
              <a:t>在 </a:t>
            </a:r>
            <a:r>
              <a:rPr lang="zh-CN" altLang="en-US" sz="4000" b="1" dirty="0">
                <a:solidFill>
                  <a:schemeClr val="accent2"/>
                </a:solidFill>
              </a:rPr>
              <a:t>该 撒 利 亚 </a:t>
            </a:r>
            <a:r>
              <a:rPr lang="zh-CN" altLang="en-US" sz="4000" dirty="0"/>
              <a:t>有 一 个 人 ， 名 叫 哥 尼 流 ， 是 义 大 利 营 的 </a:t>
            </a:r>
            <a:r>
              <a:rPr lang="zh-CN" altLang="en-US" sz="4000" b="1" dirty="0">
                <a:solidFill>
                  <a:schemeClr val="accent2"/>
                </a:solidFill>
              </a:rPr>
              <a:t>百 夫 </a:t>
            </a:r>
            <a:r>
              <a:rPr lang="zh-CN" altLang="en-US" sz="4000" b="1" dirty="0" smtClean="0">
                <a:solidFill>
                  <a:schemeClr val="accent2"/>
                </a:solidFill>
              </a:rPr>
              <a:t>长</a:t>
            </a:r>
            <a:r>
              <a:rPr lang="zh-CN" altLang="en-US" sz="4000" dirty="0"/>
              <a:t>。</a:t>
            </a:r>
            <a:endParaRPr lang="en-US" altLang="zh-CN" sz="4000" dirty="0" smtClean="0"/>
          </a:p>
          <a:p>
            <a:endParaRPr lang="en-US" altLang="zh-CN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45" y="365124"/>
            <a:ext cx="4986104" cy="635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597" y="318358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1-8神预备彼得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49568" cy="435133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1-4神与哥尼流的相遇</a:t>
            </a:r>
          </a:p>
          <a:p>
            <a:r>
              <a:rPr lang="en-US" altLang="zh-CN" sz="4400" dirty="0" smtClean="0"/>
              <a:t>2</a:t>
            </a:r>
            <a:r>
              <a:rPr lang="zh-CN" altLang="en-US" sz="4400" dirty="0" smtClean="0"/>
              <a:t>他是个虔诚人，他和全家都敬畏神，</a:t>
            </a:r>
            <a:r>
              <a:rPr lang="zh-CN" altLang="en-US" sz="4400" b="1" dirty="0" smtClean="0">
                <a:solidFill>
                  <a:schemeClr val="accent2"/>
                </a:solidFill>
              </a:rPr>
              <a:t>多多</a:t>
            </a:r>
            <a:r>
              <a:rPr lang="zh-CN" altLang="en-US" sz="4400" dirty="0" smtClean="0"/>
              <a:t>周济百姓，</a:t>
            </a:r>
            <a:r>
              <a:rPr lang="zh-CN" altLang="en-US" sz="4400" b="1" dirty="0" smtClean="0">
                <a:solidFill>
                  <a:schemeClr val="accent2"/>
                </a:solidFill>
              </a:rPr>
              <a:t>常常</a:t>
            </a:r>
            <a:r>
              <a:rPr lang="zh-CN" altLang="en-US" sz="4400" dirty="0" smtClean="0"/>
              <a:t>祷告神。</a:t>
            </a:r>
            <a:endParaRPr lang="en-US" altLang="zh-CN" sz="4400" dirty="0" smtClean="0"/>
          </a:p>
          <a:p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016" y="1599248"/>
            <a:ext cx="4316920" cy="431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14382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1-8神预备彼得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走出去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5-8神预备彼得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走出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去</a:t>
            </a:r>
            <a:endParaRPr lang="en-US" altLang="zh-CN" sz="4400" b="1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4400" dirty="0" smtClean="0"/>
              <a:t>5</a:t>
            </a:r>
            <a:r>
              <a:rPr lang="zh-CN" altLang="en-US" sz="4400" dirty="0" smtClean="0"/>
              <a:t>现 </a:t>
            </a:r>
            <a:r>
              <a:rPr lang="zh-CN" altLang="en-US" sz="4400" dirty="0"/>
              <a:t>在 你 当 打 发 人 往 约 帕 去 ， 请 那 称 呼 </a:t>
            </a:r>
            <a:r>
              <a:rPr lang="zh-CN" altLang="en-US" sz="4400" b="1" dirty="0">
                <a:solidFill>
                  <a:schemeClr val="accent2"/>
                </a:solidFill>
              </a:rPr>
              <a:t>彼 得 的 西 门 </a:t>
            </a:r>
            <a:r>
              <a:rPr lang="zh-CN" altLang="en-US" sz="4400" dirty="0"/>
              <a:t>来 。</a:t>
            </a:r>
            <a:endParaRPr lang="en-US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415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964" y="240062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9-33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彼得顺服神的带领走出去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91216" cy="4351338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9-28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:神对彼得奇妙的带领 </a:t>
            </a:r>
            <a:endParaRPr lang="en-US" sz="4400" b="1" dirty="0"/>
          </a:p>
          <a:p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28-29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:彼得虽有疑问仍然顺服 </a:t>
            </a:r>
            <a:endParaRPr lang="en-US" sz="4400" b="1" dirty="0"/>
          </a:p>
          <a:p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30-33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被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哥尼流的见证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打动 </a:t>
            </a:r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47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0317" y="450374"/>
            <a:ext cx="8911687" cy="128089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9-33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彼得顺服神的带领走出去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2151888"/>
            <a:ext cx="9354312" cy="24201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）</a:t>
            </a:r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9-28</a:t>
            </a:r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:神对彼得奇妙的带领 </a:t>
            </a:r>
            <a:endParaRPr lang="en-US" sz="4400" b="1" dirty="0"/>
          </a:p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9         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彼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得祷告预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备</a:t>
            </a:r>
            <a:endParaRPr lang="en-US" altLang="zh-CN" sz="4400" b="1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10-16 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神亲自带领彼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得</a:t>
            </a:r>
            <a:endParaRPr lang="en-US" altLang="zh-CN" sz="4400" b="1" dirty="0" smtClean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17-27 </a:t>
            </a:r>
            <a:r>
              <a:rPr lang="zh-CN" altLang="en-US" sz="4400" b="1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神</a:t>
            </a:r>
            <a:r>
              <a:rPr lang="zh-CN" altLang="en-US" sz="4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在环境中带领彼得</a:t>
            </a:r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94" y="2761488"/>
            <a:ext cx="5179784" cy="380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464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幼圆</vt:lpstr>
      <vt:lpstr>Arial</vt:lpstr>
      <vt:lpstr>Century Gothic</vt:lpstr>
      <vt:lpstr>Wingdings 3</vt:lpstr>
      <vt:lpstr>Wisp</vt:lpstr>
      <vt:lpstr>神带领彼得真正走出去 </vt:lpstr>
      <vt:lpstr>框架</vt:lpstr>
      <vt:lpstr>引言：</vt:lpstr>
      <vt:lpstr> 1-8神预备彼得走出去  </vt:lpstr>
      <vt:lpstr> 1-8神预备彼得走出去  </vt:lpstr>
      <vt:lpstr> 1-8神预备彼得走出去  </vt:lpstr>
      <vt:lpstr> 1-8神预备彼得走出去  </vt:lpstr>
      <vt:lpstr> 9-33彼得顺服神的带领走出去 </vt:lpstr>
      <vt:lpstr> 9-33彼得顺服神的带领走出去 </vt:lpstr>
      <vt:lpstr> 9-33彼得顺服神的带领走出去 </vt:lpstr>
      <vt:lpstr> 9-33彼得顺服神的带领走出去 </vt:lpstr>
      <vt:lpstr> 34-48彼得认识神真不偏待人真正走出去 </vt:lpstr>
      <vt:lpstr> 34-48彼得认识神真不偏待人真正走出去 </vt:lpstr>
      <vt:lpstr> 34-48彼得认识神真不偏待人真正走出去 </vt:lpstr>
      <vt:lpstr> 34-48彼得认识神真不偏待人真正走出去 </vt:lpstr>
      <vt:lpstr> 34-48彼得认识神真不偏待人真正走出去 </vt:lpstr>
      <vt:lpstr> 总结：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神带领彼得走出去 </dc:title>
  <dc:creator>Zhen Zhang</dc:creator>
  <cp:lastModifiedBy>Zhen Zhang</cp:lastModifiedBy>
  <cp:revision>9</cp:revision>
  <dcterms:created xsi:type="dcterms:W3CDTF">2024-04-27T16:04:12Z</dcterms:created>
  <dcterms:modified xsi:type="dcterms:W3CDTF">2024-04-27T17:18:30Z</dcterms:modified>
</cp:coreProperties>
</file>