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888" r:id="rId2"/>
    <p:sldId id="1073" r:id="rId3"/>
    <p:sldId id="1072" r:id="rId4"/>
    <p:sldId id="1074" r:id="rId5"/>
    <p:sldId id="1009" r:id="rId6"/>
    <p:sldId id="1075" r:id="rId7"/>
    <p:sldId id="1076" r:id="rId8"/>
    <p:sldId id="1078" r:id="rId9"/>
    <p:sldId id="1079" r:id="rId10"/>
    <p:sldId id="1080" r:id="rId11"/>
    <p:sldId id="1084" r:id="rId12"/>
    <p:sldId id="1085" r:id="rId13"/>
    <p:sldId id="1082" r:id="rId14"/>
    <p:sldId id="1087" r:id="rId15"/>
    <p:sldId id="1077" r:id="rId16"/>
    <p:sldId id="1081" r:id="rId17"/>
    <p:sldId id="1086" r:id="rId18"/>
    <p:sldId id="1083" r:id="rId19"/>
    <p:sldId id="1012" r:id="rId20"/>
  </p:sldIdLst>
  <p:sldSz cx="9144000" cy="5143500" type="screen16x9"/>
  <p:notesSz cx="7315200" cy="96012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0000"/>
    <a:srgbClr val="FCD9BC"/>
    <a:srgbClr val="FFFF66"/>
    <a:srgbClr val="EAEBB7"/>
    <a:srgbClr val="C9CC44"/>
    <a:srgbClr val="AEB092"/>
    <a:srgbClr val="AAB6A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94" autoAdjust="0"/>
    <p:restoredTop sz="94526" autoAdjust="0"/>
  </p:normalViewPr>
  <p:slideViewPr>
    <p:cSldViewPr>
      <p:cViewPr varScale="1">
        <p:scale>
          <a:sx n="138" d="100"/>
          <a:sy n="138" d="100"/>
        </p:scale>
        <p:origin x="-864" y="-102"/>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9510A215-44AC-48DA-AF86-EC2F785F13D6}" type="datetimeFigureOut">
              <a:rPr lang="en-US" smtClean="0"/>
              <a:pPr/>
              <a:t>12/6/2025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E85D5665-A5AE-45BB-8848-AA424DA21428}" type="slidenum">
              <a:rPr lang="en-US" smtClean="0"/>
              <a:pPr/>
              <a:t>‹#›</a:t>
            </a:fld>
            <a:endParaRPr lang="en-US"/>
          </a:p>
        </p:txBody>
      </p:sp>
    </p:spTree>
    <p:extLst>
      <p:ext uri="{BB962C8B-B14F-4D97-AF65-F5344CB8AC3E}">
        <p14:creationId xmlns="" xmlns:p14="http://schemas.microsoft.com/office/powerpoint/2010/main" val="3049591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4:notes"/>
          <p:cNvSpPr txBox="1">
            <a:spLocks noGrp="1"/>
          </p:cNvSpPr>
          <p:nvPr>
            <p:ph type="body" idx="1"/>
          </p:nvPr>
        </p:nvSpPr>
        <p:spPr>
          <a:xfrm>
            <a:off x="731520" y="4620577"/>
            <a:ext cx="5852160" cy="3780473"/>
          </a:xfrm>
          <a:prstGeom prst="rect">
            <a:avLst/>
          </a:prstGeom>
          <a:noFill/>
          <a:ln>
            <a:noFill/>
          </a:ln>
        </p:spPr>
        <p:txBody>
          <a:bodyPr spcFirstLastPara="1" wrap="square" lIns="96645" tIns="48309" rIns="96645" bIns="48309" anchor="t" anchorCtr="0">
            <a:noAutofit/>
          </a:bodyPr>
          <a:lstStyle/>
          <a:p>
            <a:pPr>
              <a:buSzPts val="1400"/>
            </a:pPr>
            <a:endParaRPr/>
          </a:p>
        </p:txBody>
      </p:sp>
      <p:sp>
        <p:nvSpPr>
          <p:cNvPr id="133" name="Google Shape;133;p1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a:t>单击此处编辑母版标题样式</a:t>
            </a:r>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lvl1pPr>
              <a:defRPr/>
            </a:lvl1pPr>
          </a:lstStyle>
          <a:p>
            <a:pPr>
              <a:defRPr/>
            </a:pPr>
            <a:fld id="{D73D9D37-59B6-4FD4-B62C-EA5223FD416D}" type="datetimeFigureOut">
              <a:rPr lang="zh-CN" altLang="en-US"/>
              <a:pPr>
                <a:defRPr/>
              </a:pPr>
              <a:t>2025/12/6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28609F6C-3832-4A94-9C78-A09827F5503A}"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5A349838-A36D-4165-A395-840B24B390A6}" type="datetimeFigureOut">
              <a:rPr lang="zh-CN" altLang="en-US"/>
              <a:pPr>
                <a:defRPr/>
              </a:pPr>
              <a:t>2025/12/6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273E6CA8-7327-434E-99BD-8578615981D2}"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7A1029E5-0BC8-4359-9890-8277E61C6893}" type="datetimeFigureOut">
              <a:rPr lang="zh-CN" altLang="en-US"/>
              <a:pPr>
                <a:defRPr/>
              </a:pPr>
              <a:t>2025/12/6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56B9E28C-3C3A-49E1-9025-02BEA7888746}"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DC3CC31A-9154-43B9-AC08-B2E1B37570E0}" type="datetimeFigureOut">
              <a:rPr lang="zh-CN" altLang="en-US"/>
              <a:pPr>
                <a:defRPr/>
              </a:pPr>
              <a:t>2025/12/6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19F81B23-17D3-48A0-9A34-43C89BFDCDEA}"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lvl1pPr>
              <a:defRPr/>
            </a:lvl1pPr>
          </a:lstStyle>
          <a:p>
            <a:pPr>
              <a:defRPr/>
            </a:pPr>
            <a:fld id="{ED9C003D-1630-4417-9F76-668A9E0FFDC5}" type="datetimeFigureOut">
              <a:rPr lang="zh-CN" altLang="en-US"/>
              <a:pPr>
                <a:defRPr/>
              </a:pPr>
              <a:t>2025/12/6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750CCD0-35AC-49FD-98B8-8BED130348F2}"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p:cNvSpPr>
            <a:spLocks noGrp="1"/>
          </p:cNvSpPr>
          <p:nvPr>
            <p:ph type="dt" sz="half" idx="10"/>
          </p:nvPr>
        </p:nvSpPr>
        <p:spPr/>
        <p:txBody>
          <a:bodyPr/>
          <a:lstStyle>
            <a:lvl1pPr>
              <a:defRPr/>
            </a:lvl1pPr>
          </a:lstStyle>
          <a:p>
            <a:pPr>
              <a:defRPr/>
            </a:pPr>
            <a:fld id="{F8688E6E-A14D-4A90-B2B4-E9F41E1F8165}" type="datetimeFigureOut">
              <a:rPr lang="zh-CN" altLang="en-US"/>
              <a:pPr>
                <a:defRPr/>
              </a:pPr>
              <a:t>2025/12/6</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E73F350B-92BC-41F2-A4FE-565A1044C20D}"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p:cNvSpPr>
            <a:spLocks noGrp="1"/>
          </p:cNvSpPr>
          <p:nvPr>
            <p:ph type="dt" sz="half" idx="10"/>
          </p:nvPr>
        </p:nvSpPr>
        <p:spPr/>
        <p:txBody>
          <a:bodyPr/>
          <a:lstStyle>
            <a:lvl1pPr>
              <a:defRPr/>
            </a:lvl1pPr>
          </a:lstStyle>
          <a:p>
            <a:pPr>
              <a:defRPr/>
            </a:pPr>
            <a:fld id="{6ED06C53-A131-498A-A525-37077DBA0095}" type="datetimeFigureOut">
              <a:rPr lang="zh-CN" altLang="en-US"/>
              <a:pPr>
                <a:defRPr/>
              </a:pPr>
              <a:t>2025/12/6</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D887A055-C9CE-4D91-9D43-D408D8ECF7F4}"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p:cNvSpPr>
            <a:spLocks noGrp="1"/>
          </p:cNvSpPr>
          <p:nvPr>
            <p:ph type="dt" sz="half" idx="10"/>
          </p:nvPr>
        </p:nvSpPr>
        <p:spPr/>
        <p:txBody>
          <a:bodyPr/>
          <a:lstStyle>
            <a:lvl1pPr>
              <a:defRPr/>
            </a:lvl1pPr>
          </a:lstStyle>
          <a:p>
            <a:pPr>
              <a:defRPr/>
            </a:pPr>
            <a:fld id="{3920E5D7-D573-4729-A6A0-6031E4F961CC}" type="datetimeFigureOut">
              <a:rPr lang="zh-CN" altLang="en-US"/>
              <a:pPr>
                <a:defRPr/>
              </a:pPr>
              <a:t>2025/12/6</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4C5777D0-42B9-4AEE-ADE2-0004775D976B}"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FBE42271-1D37-45F0-82D7-82D18C5C5122}" type="datetimeFigureOut">
              <a:rPr lang="zh-CN" altLang="en-US"/>
              <a:pPr>
                <a:defRPr/>
              </a:pPr>
              <a:t>2025/12/6</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2C681EDB-8CE2-40C9-AB82-6EA86292D4FE}"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p:cNvSpPr>
            <a:spLocks noGrp="1"/>
          </p:cNvSpPr>
          <p:nvPr>
            <p:ph type="dt" sz="half" idx="10"/>
          </p:nvPr>
        </p:nvSpPr>
        <p:spPr/>
        <p:txBody>
          <a:bodyPr/>
          <a:lstStyle>
            <a:lvl1pPr>
              <a:defRPr/>
            </a:lvl1pPr>
          </a:lstStyle>
          <a:p>
            <a:pPr>
              <a:defRPr/>
            </a:pPr>
            <a:fld id="{979C8085-0888-43B1-9E2E-D6E727554759}" type="datetimeFigureOut">
              <a:rPr lang="zh-CN" altLang="en-US"/>
              <a:pPr>
                <a:defRPr/>
              </a:pPr>
              <a:t>2025/12/6</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7EC95EFB-B999-418C-A689-C35398BA7EBE}"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p:cNvSpPr>
            <a:spLocks noGrp="1"/>
          </p:cNvSpPr>
          <p:nvPr>
            <p:ph type="dt" sz="half" idx="10"/>
          </p:nvPr>
        </p:nvSpPr>
        <p:spPr/>
        <p:txBody>
          <a:bodyPr/>
          <a:lstStyle>
            <a:lvl1pPr>
              <a:defRPr/>
            </a:lvl1pPr>
          </a:lstStyle>
          <a:p>
            <a:pPr>
              <a:defRPr/>
            </a:pPr>
            <a:fld id="{AC6C5665-1B5B-4687-9E2E-C0A1946DE657}" type="datetimeFigureOut">
              <a:rPr lang="zh-CN" altLang="en-US"/>
              <a:pPr>
                <a:defRPr/>
              </a:pPr>
              <a:t>2025/12/6</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F6D6D2DC-6CF7-40E1-B2C3-9049AEEFDCE6}"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05979"/>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2"/>
          <p:cNvSpPr>
            <a:spLocks noGrp="1"/>
          </p:cNvSpPr>
          <p:nvPr>
            <p:ph type="body" idx="1"/>
          </p:nvPr>
        </p:nvSpPr>
        <p:spPr bwMode="auto">
          <a:xfrm>
            <a:off x="457200" y="1200151"/>
            <a:ext cx="8229600" cy="33944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06C1C240-9017-4C45-A094-DD8E498073CB}" type="datetimeFigureOut">
              <a:rPr lang="zh-CN" altLang="en-US"/>
              <a:pPr>
                <a:defRPr/>
              </a:pPr>
              <a:t>2025/12/6</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77EEFD9F-D935-4FC2-AC09-44F040414EE2}"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标题 3"/>
          <p:cNvSpPr>
            <a:spLocks noGrp="1"/>
          </p:cNvSpPr>
          <p:nvPr>
            <p:ph type="title"/>
          </p:nvPr>
        </p:nvSpPr>
        <p:spPr>
          <a:xfrm>
            <a:off x="0" y="0"/>
            <a:ext cx="9144000" cy="1657350"/>
          </a:xfrm>
        </p:spPr>
        <p:txBody>
          <a:bodyPr/>
          <a:lstStyle/>
          <a:p>
            <a:r>
              <a:rPr lang="zh-CN" altLang="en-US" sz="3600" b="1" dirty="0" smtClean="0"/>
              <a:t>从惧怕到平安：牧羊人的降临节之旅</a:t>
            </a:r>
            <a:r>
              <a:rPr lang="en-US" altLang="zh-CN" sz="3600" b="1" dirty="0" smtClean="0"/>
              <a:t/>
            </a:r>
            <a:br>
              <a:rPr lang="en-US" altLang="zh-CN" sz="3600" b="1" dirty="0" smtClean="0"/>
            </a:br>
            <a:r>
              <a:rPr lang="en-US" altLang="zh-CN" sz="3200" b="1" dirty="0" smtClean="0"/>
              <a:t>From Fear to Peace: The Shepherds’ Advent Journey</a:t>
            </a:r>
            <a:r>
              <a:rPr lang="zh-CN" altLang="en-US" sz="3600" b="1" dirty="0" smtClean="0"/>
              <a:t/>
            </a:r>
            <a:br>
              <a:rPr lang="zh-CN" altLang="en-US" sz="3600" b="1" dirty="0" smtClean="0"/>
            </a:br>
            <a:r>
              <a:rPr lang="zh-CN" altLang="en-US" sz="3200" b="1" dirty="0" smtClean="0"/>
              <a:t>路</a:t>
            </a:r>
            <a:r>
              <a:rPr lang="en-US" altLang="zh-CN" sz="3200" b="1" dirty="0" smtClean="0"/>
              <a:t>/Luke 2</a:t>
            </a:r>
            <a:r>
              <a:rPr lang="zh-CN" altLang="en-US" sz="3200" b="1" dirty="0" smtClean="0"/>
              <a:t>：</a:t>
            </a:r>
            <a:r>
              <a:rPr lang="en-US" altLang="zh-CN" sz="3200" b="1" dirty="0" smtClean="0"/>
              <a:t>8-20</a:t>
            </a:r>
            <a:endParaRPr lang="zh-CN" altLang="en-US" sz="3200" b="1" dirty="0"/>
          </a:p>
        </p:txBody>
      </p:sp>
      <p:pic>
        <p:nvPicPr>
          <p:cNvPr id="1026" name="Picture 2" descr="C:\Users\Peter Tian\Desktop\讲章预备\基督降生-野地-牧羊人-1.jpg"/>
          <p:cNvPicPr>
            <a:picLocks noChangeAspect="1" noChangeArrowheads="1"/>
          </p:cNvPicPr>
          <p:nvPr/>
        </p:nvPicPr>
        <p:blipFill>
          <a:blip r:embed="rId2"/>
          <a:srcRect/>
          <a:stretch>
            <a:fillRect/>
          </a:stretch>
        </p:blipFill>
        <p:spPr bwMode="auto">
          <a:xfrm>
            <a:off x="0" y="1657350"/>
            <a:ext cx="9144000" cy="348615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en-US" sz="3400" b="1" dirty="0" smtClean="0"/>
              <a:t>       L</a:t>
            </a:r>
            <a:r>
              <a:rPr lang="en-US" altLang="zh-CN" sz="3400" b="1" dirty="0" smtClean="0"/>
              <a:t>uke 1: </a:t>
            </a:r>
            <a:r>
              <a:rPr lang="en-US" sz="3400" b="1" dirty="0" smtClean="0"/>
              <a:t>76 And you, my child, will be called a prophet of the Most High; for you will go on before the Lord to prepare the way for him,77to give his people the knowledge of salvation through the forgiveness of theirsins,78because of the tender mercy of our God, by which the rising sun will come to us from heaven79to shine on those living in darkness and in the shadow of death, </a:t>
            </a:r>
            <a:r>
              <a:rPr lang="en-US" sz="3400" b="1" dirty="0" smtClean="0">
                <a:solidFill>
                  <a:srgbClr val="0070C0"/>
                </a:solidFill>
              </a:rPr>
              <a:t>to guide our feet into the path of peace</a:t>
            </a:r>
            <a:r>
              <a:rPr lang="en-US" sz="3400" b="1" dirty="0" smtClean="0"/>
              <a:t>.’</a:t>
            </a:r>
            <a:endParaRPr lang="zh-CN" altLang="en-US" sz="34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1905000" y="0"/>
            <a:ext cx="7239000" cy="5143500"/>
          </a:xfrm>
        </p:spPr>
        <p:txBody>
          <a:bodyPr/>
          <a:lstStyle/>
          <a:p>
            <a:pPr algn="l"/>
            <a:r>
              <a:rPr lang="en-US" altLang="zh-CN" sz="3600" b="1" dirty="0" smtClean="0">
                <a:solidFill>
                  <a:schemeClr val="bg2">
                    <a:lumMod val="10000"/>
                  </a:schemeClr>
                </a:solidFill>
              </a:rPr>
              <a:t>77</a:t>
            </a:r>
            <a:r>
              <a:rPr lang="zh-CN" altLang="en-US" sz="3600" b="1" dirty="0" smtClean="0">
                <a:solidFill>
                  <a:schemeClr val="bg2">
                    <a:lumMod val="10000"/>
                  </a:schemeClr>
                </a:solidFill>
              </a:rPr>
              <a:t>叫他的百姓</a:t>
            </a:r>
            <a:r>
              <a:rPr lang="zh-CN" altLang="en-US" sz="3600" b="1" dirty="0" smtClean="0">
                <a:solidFill>
                  <a:srgbClr val="0070C0"/>
                </a:solidFill>
              </a:rPr>
              <a:t>因罪得赦</a:t>
            </a:r>
            <a:r>
              <a:rPr lang="en-US" altLang="zh-CN" sz="3600" b="1" dirty="0" smtClean="0">
                <a:solidFill>
                  <a:schemeClr val="bg2">
                    <a:lumMod val="10000"/>
                  </a:schemeClr>
                </a:solidFill>
              </a:rPr>
              <a:t> </a:t>
            </a:r>
            <a:br>
              <a:rPr lang="en-US" altLang="zh-CN" sz="3600" b="1" dirty="0" smtClean="0">
                <a:solidFill>
                  <a:schemeClr val="bg2">
                    <a:lumMod val="10000"/>
                  </a:schemeClr>
                </a:solidFill>
              </a:rPr>
            </a:br>
            <a:r>
              <a:rPr lang="en-US" altLang="zh-CN" sz="3600" b="1" dirty="0" smtClean="0">
                <a:solidFill>
                  <a:schemeClr val="bg2">
                    <a:lumMod val="10000"/>
                  </a:schemeClr>
                </a:solidFill>
              </a:rPr>
              <a:t/>
            </a:r>
            <a:br>
              <a:rPr lang="en-US" altLang="zh-CN" sz="3600" b="1" dirty="0" smtClean="0">
                <a:solidFill>
                  <a:schemeClr val="bg2">
                    <a:lumMod val="10000"/>
                  </a:schemeClr>
                </a:solidFill>
              </a:rPr>
            </a:br>
            <a:r>
              <a:rPr lang="en-US" altLang="zh-CN" sz="3600" b="1" dirty="0" smtClean="0">
                <a:solidFill>
                  <a:schemeClr val="bg2">
                    <a:lumMod val="10000"/>
                  </a:schemeClr>
                </a:solidFill>
              </a:rPr>
              <a:t/>
            </a:r>
            <a:br>
              <a:rPr lang="en-US" altLang="zh-CN" sz="3600" b="1" dirty="0" smtClean="0">
                <a:solidFill>
                  <a:schemeClr val="bg2">
                    <a:lumMod val="10000"/>
                  </a:schemeClr>
                </a:solidFill>
              </a:rPr>
            </a:br>
            <a:r>
              <a:rPr lang="en-US" altLang="zh-CN" sz="3600" b="1" dirty="0" smtClean="0">
                <a:solidFill>
                  <a:schemeClr val="bg2">
                    <a:lumMod val="10000"/>
                  </a:schemeClr>
                </a:solidFill>
              </a:rPr>
              <a:t>79</a:t>
            </a:r>
            <a:r>
              <a:rPr lang="zh-CN" altLang="en-US" sz="3600" b="1" dirty="0" smtClean="0">
                <a:solidFill>
                  <a:schemeClr val="bg2">
                    <a:lumMod val="10000"/>
                  </a:schemeClr>
                </a:solidFill>
              </a:rPr>
              <a:t>要</a:t>
            </a:r>
            <a:r>
              <a:rPr lang="zh-CN" altLang="en-US" sz="3600" b="1" dirty="0" smtClean="0">
                <a:solidFill>
                  <a:srgbClr val="0070C0"/>
                </a:solidFill>
              </a:rPr>
              <a:t>照亮坐在黑暗</a:t>
            </a:r>
            <a:r>
              <a:rPr lang="zh-CN" altLang="en-US" sz="3600" b="1" dirty="0" smtClean="0">
                <a:solidFill>
                  <a:schemeClr val="bg2">
                    <a:lumMod val="10000"/>
                  </a:schemeClr>
                </a:solidFill>
              </a:rPr>
              <a:t>中死荫里的人。</a:t>
            </a:r>
            <a:r>
              <a:rPr lang="en-US" altLang="zh-CN" sz="3600" b="1" dirty="0" smtClean="0">
                <a:solidFill>
                  <a:schemeClr val="bg2">
                    <a:lumMod val="10000"/>
                  </a:schemeClr>
                </a:solidFill>
              </a:rPr>
              <a:t/>
            </a:r>
            <a:br>
              <a:rPr lang="en-US" altLang="zh-CN" sz="3600" b="1" dirty="0" smtClean="0">
                <a:solidFill>
                  <a:schemeClr val="bg2">
                    <a:lumMod val="10000"/>
                  </a:schemeClr>
                </a:solidFill>
              </a:rPr>
            </a:br>
            <a:r>
              <a:rPr lang="en-US" altLang="zh-CN" sz="3600" b="1" dirty="0" smtClean="0">
                <a:solidFill>
                  <a:schemeClr val="bg2">
                    <a:lumMod val="10000"/>
                  </a:schemeClr>
                </a:solidFill>
              </a:rPr>
              <a:t/>
            </a:r>
            <a:br>
              <a:rPr lang="en-US" altLang="zh-CN" sz="3600" b="1" dirty="0" smtClean="0">
                <a:solidFill>
                  <a:schemeClr val="bg2">
                    <a:lumMod val="10000"/>
                  </a:schemeClr>
                </a:solidFill>
              </a:rPr>
            </a:br>
            <a:r>
              <a:rPr lang="en-US" altLang="zh-CN" sz="3600" b="1" dirty="0" smtClean="0">
                <a:solidFill>
                  <a:schemeClr val="bg2">
                    <a:lumMod val="10000"/>
                  </a:schemeClr>
                </a:solidFill>
              </a:rPr>
              <a:t>77 </a:t>
            </a:r>
            <a:r>
              <a:rPr lang="zh-CN" altLang="en-US" sz="3600" b="1" dirty="0" smtClean="0">
                <a:solidFill>
                  <a:srgbClr val="0070C0"/>
                </a:solidFill>
              </a:rPr>
              <a:t>知道救恩</a:t>
            </a:r>
            <a:r>
              <a:rPr lang="zh-CN" altLang="en-US" sz="3600" b="1" dirty="0" smtClean="0">
                <a:solidFill>
                  <a:schemeClr val="bg2">
                    <a:lumMod val="10000"/>
                  </a:schemeClr>
                </a:solidFill>
              </a:rPr>
              <a:t>。</a:t>
            </a:r>
            <a:r>
              <a:rPr lang="en-US" altLang="zh-CN" sz="3600" b="1" dirty="0" smtClean="0">
                <a:solidFill>
                  <a:schemeClr val="bg2">
                    <a:lumMod val="10000"/>
                  </a:schemeClr>
                </a:solidFill>
              </a:rPr>
              <a:t/>
            </a:r>
            <a:br>
              <a:rPr lang="en-US" altLang="zh-CN" sz="3600" b="1" dirty="0" smtClean="0">
                <a:solidFill>
                  <a:schemeClr val="bg2">
                    <a:lumMod val="10000"/>
                  </a:schemeClr>
                </a:solidFill>
              </a:rPr>
            </a:br>
            <a:r>
              <a:rPr lang="en-US" altLang="zh-CN" sz="3600" b="1" dirty="0" smtClean="0">
                <a:solidFill>
                  <a:schemeClr val="bg2">
                    <a:lumMod val="10000"/>
                  </a:schemeClr>
                </a:solidFill>
              </a:rPr>
              <a:t/>
            </a:r>
            <a:br>
              <a:rPr lang="en-US" altLang="zh-CN" sz="3600" b="1" dirty="0" smtClean="0">
                <a:solidFill>
                  <a:schemeClr val="bg2">
                    <a:lumMod val="10000"/>
                  </a:schemeClr>
                </a:solidFill>
              </a:rPr>
            </a:br>
            <a:r>
              <a:rPr lang="en-US" altLang="zh-CN" sz="3600" b="1" dirty="0" smtClean="0">
                <a:solidFill>
                  <a:schemeClr val="bg2">
                    <a:lumMod val="10000"/>
                  </a:schemeClr>
                </a:solidFill>
              </a:rPr>
              <a:t/>
            </a:r>
            <a:br>
              <a:rPr lang="en-US" altLang="zh-CN" sz="3600" b="1" dirty="0" smtClean="0">
                <a:solidFill>
                  <a:schemeClr val="bg2">
                    <a:lumMod val="10000"/>
                  </a:schemeClr>
                </a:solidFill>
              </a:rPr>
            </a:br>
            <a:r>
              <a:rPr lang="en-US" altLang="zh-CN" sz="3600" b="1" dirty="0" smtClean="0">
                <a:solidFill>
                  <a:schemeClr val="bg2">
                    <a:lumMod val="10000"/>
                  </a:schemeClr>
                </a:solidFill>
              </a:rPr>
              <a:t>79</a:t>
            </a:r>
            <a:r>
              <a:rPr lang="zh-CN" altLang="en-US" sz="3600" b="1" dirty="0" smtClean="0">
                <a:solidFill>
                  <a:schemeClr val="bg2">
                    <a:lumMod val="10000"/>
                  </a:schemeClr>
                </a:solidFill>
              </a:rPr>
              <a:t>把我们的脚</a:t>
            </a:r>
            <a:r>
              <a:rPr lang="zh-CN" altLang="en-US" sz="3600" b="1" dirty="0" smtClean="0">
                <a:solidFill>
                  <a:srgbClr val="0070C0"/>
                </a:solidFill>
              </a:rPr>
              <a:t>引到平安的路上</a:t>
            </a:r>
            <a:r>
              <a:rPr lang="zh-CN" altLang="en-US" sz="3600" b="1" dirty="0" smtClean="0">
                <a:solidFill>
                  <a:schemeClr val="bg2">
                    <a:lumMod val="10000"/>
                  </a:schemeClr>
                </a:solidFill>
              </a:rPr>
              <a:t>。</a:t>
            </a:r>
            <a:endParaRPr lang="zh-CN" altLang="en-US" sz="3600" b="1" dirty="0">
              <a:solidFill>
                <a:schemeClr val="bg2">
                  <a:lumMod val="10000"/>
                </a:schemeClr>
              </a:solidFill>
            </a:endParaRPr>
          </a:p>
        </p:txBody>
      </p:sp>
      <p:sp>
        <p:nvSpPr>
          <p:cNvPr id="4" name="Up-Down Arrow 3"/>
          <p:cNvSpPr/>
          <p:nvPr/>
        </p:nvSpPr>
        <p:spPr>
          <a:xfrm>
            <a:off x="3962400" y="742950"/>
            <a:ext cx="533400" cy="914400"/>
          </a:xfrm>
          <a:prstGeom prst="up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5" name="Up-Down Arrow 4"/>
          <p:cNvSpPr/>
          <p:nvPr/>
        </p:nvSpPr>
        <p:spPr>
          <a:xfrm>
            <a:off x="3200400" y="3409950"/>
            <a:ext cx="533400" cy="914400"/>
          </a:xfrm>
          <a:prstGeom prst="up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6" name="Left Brace 5"/>
          <p:cNvSpPr/>
          <p:nvPr/>
        </p:nvSpPr>
        <p:spPr>
          <a:xfrm>
            <a:off x="1447800" y="361950"/>
            <a:ext cx="381000" cy="1676400"/>
          </a:xfrm>
          <a:prstGeom prst="leftBrace">
            <a:avLst/>
          </a:prstGeom>
        </p:spPr>
        <p:style>
          <a:lnRef idx="3">
            <a:schemeClr val="accent6"/>
          </a:lnRef>
          <a:fillRef idx="0">
            <a:schemeClr val="accent6"/>
          </a:fillRef>
          <a:effectRef idx="2">
            <a:schemeClr val="accent6"/>
          </a:effectRef>
          <a:fontRef idx="minor">
            <a:schemeClr val="tx1"/>
          </a:fontRef>
        </p:style>
        <p:txBody>
          <a:bodyPr rtlCol="0" anchor="ctr"/>
          <a:lstStyle/>
          <a:p>
            <a:pPr algn="ctr"/>
            <a:endParaRPr lang="zh-CN" altLang="en-US"/>
          </a:p>
        </p:txBody>
      </p:sp>
      <p:sp>
        <p:nvSpPr>
          <p:cNvPr id="7" name="Left Brace 6"/>
          <p:cNvSpPr/>
          <p:nvPr/>
        </p:nvSpPr>
        <p:spPr>
          <a:xfrm>
            <a:off x="1371600" y="3105150"/>
            <a:ext cx="381000" cy="1676400"/>
          </a:xfrm>
          <a:prstGeom prst="leftBrace">
            <a:avLst/>
          </a:prstGeom>
        </p:spPr>
        <p:style>
          <a:lnRef idx="3">
            <a:schemeClr val="accent6"/>
          </a:lnRef>
          <a:fillRef idx="0">
            <a:schemeClr val="accent6"/>
          </a:fillRef>
          <a:effectRef idx="2">
            <a:schemeClr val="accent6"/>
          </a:effectRef>
          <a:fontRef idx="minor">
            <a:schemeClr val="tx1"/>
          </a:fontRef>
        </p:style>
        <p:txBody>
          <a:bodyPr rtlCol="0" anchor="ctr"/>
          <a:lstStyle/>
          <a:p>
            <a:pPr algn="ctr"/>
            <a:endParaRPr lang="zh-CN" altLang="en-US"/>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1219200" y="0"/>
            <a:ext cx="7924800" cy="5143500"/>
          </a:xfrm>
        </p:spPr>
        <p:txBody>
          <a:bodyPr/>
          <a:lstStyle/>
          <a:p>
            <a:pPr algn="l"/>
            <a:r>
              <a:rPr lang="zh-CN" altLang="en-US" sz="3600" b="1" dirty="0" smtClean="0"/>
              <a:t>路</a:t>
            </a:r>
            <a:r>
              <a:rPr lang="en-US" altLang="zh-CN" sz="3600" b="1" dirty="0" smtClean="0"/>
              <a:t>1:77</a:t>
            </a:r>
            <a:r>
              <a:rPr lang="zh-CN" altLang="en-US" sz="3600" b="1" dirty="0" smtClean="0"/>
              <a:t>叫他的百姓</a:t>
            </a:r>
            <a:r>
              <a:rPr lang="zh-CN" altLang="en-US" sz="3600" b="1" dirty="0" smtClean="0">
                <a:solidFill>
                  <a:srgbClr val="0070C0"/>
                </a:solidFill>
              </a:rPr>
              <a:t>因罪得赦</a:t>
            </a:r>
            <a:r>
              <a:rPr lang="en-US" altLang="zh-CN" sz="3600" b="1" dirty="0" smtClean="0">
                <a:solidFill>
                  <a:srgbClr val="0070C0"/>
                </a:solidFill>
              </a:rPr>
              <a:t>, </a:t>
            </a:r>
            <a:r>
              <a:rPr lang="zh-CN" altLang="en-US" sz="3600" b="1" dirty="0" smtClean="0">
                <a:solidFill>
                  <a:srgbClr val="0070C0"/>
                </a:solidFill>
              </a:rPr>
              <a:t>知道救恩</a:t>
            </a:r>
            <a:r>
              <a:rPr lang="en-US" altLang="zh-CN" sz="3600" b="1" dirty="0" smtClean="0"/>
              <a:t/>
            </a:r>
            <a:br>
              <a:rPr lang="en-US" altLang="zh-CN" sz="3600" b="1" dirty="0" smtClean="0"/>
            </a:br>
            <a:r>
              <a:rPr lang="en-US" altLang="zh-CN" sz="3600" b="1" dirty="0" smtClean="0"/>
              <a:t>        79</a:t>
            </a:r>
            <a:r>
              <a:rPr lang="zh-CN" altLang="en-US" sz="3600" b="1" dirty="0" smtClean="0"/>
              <a:t>要</a:t>
            </a:r>
            <a:r>
              <a:rPr lang="zh-CN" altLang="en-US" sz="3600" b="1" dirty="0" smtClean="0">
                <a:solidFill>
                  <a:srgbClr val="0070C0"/>
                </a:solidFill>
              </a:rPr>
              <a:t>照亮坐在黑暗中死荫里的人</a:t>
            </a:r>
            <a:r>
              <a:rPr lang="zh-CN" altLang="en-US" sz="3600" b="1" dirty="0" smtClean="0"/>
              <a:t>。</a:t>
            </a:r>
            <a:r>
              <a:rPr lang="en-US" altLang="zh-CN" sz="3600" b="1" dirty="0" smtClean="0"/>
              <a:t/>
            </a:r>
            <a:br>
              <a:rPr lang="en-US" altLang="zh-CN" sz="3600" b="1" dirty="0" smtClean="0"/>
            </a:br>
            <a:r>
              <a:rPr lang="en-US" altLang="zh-CN" sz="3600" b="1" dirty="0" smtClean="0"/>
              <a:t/>
            </a:r>
            <a:br>
              <a:rPr lang="en-US" altLang="zh-CN" sz="3600" b="1" dirty="0" smtClean="0"/>
            </a:br>
            <a:r>
              <a:rPr lang="en-US" altLang="zh-CN" sz="3600" b="1" dirty="0" smtClean="0"/>
              <a:t/>
            </a:r>
            <a:br>
              <a:rPr lang="en-US" altLang="zh-CN" sz="3600" b="1" dirty="0" smtClean="0"/>
            </a:br>
            <a:r>
              <a:rPr lang="zh-CN" altLang="en-US" sz="3600" b="1" dirty="0" smtClean="0"/>
              <a:t>路</a:t>
            </a:r>
            <a:r>
              <a:rPr lang="en-US" altLang="zh-CN" sz="3600" b="1" dirty="0" smtClean="0"/>
              <a:t>2:11</a:t>
            </a:r>
            <a:r>
              <a:rPr lang="zh-CN" altLang="en-US" sz="3600" b="1" dirty="0" smtClean="0"/>
              <a:t>为你们生了</a:t>
            </a:r>
            <a:r>
              <a:rPr lang="zh-CN" altLang="en-US" sz="3600" b="1" dirty="0" smtClean="0">
                <a:solidFill>
                  <a:srgbClr val="0070C0"/>
                </a:solidFill>
              </a:rPr>
              <a:t>救主</a:t>
            </a:r>
            <a:r>
              <a:rPr lang="zh-CN" altLang="en-US" sz="3600" b="1" dirty="0" smtClean="0"/>
              <a:t>，就是</a:t>
            </a:r>
            <a:r>
              <a:rPr lang="zh-CN" altLang="en-US" sz="3600" b="1" dirty="0" smtClean="0">
                <a:solidFill>
                  <a:srgbClr val="0070C0"/>
                </a:solidFill>
              </a:rPr>
              <a:t>主基督</a:t>
            </a:r>
            <a:r>
              <a:rPr lang="zh-CN" altLang="en-US" sz="3600" b="1" dirty="0" smtClean="0"/>
              <a:t>。 </a:t>
            </a:r>
            <a:r>
              <a:rPr lang="en-US" altLang="zh-CN" sz="3600" b="1" dirty="0" smtClean="0">
                <a:solidFill>
                  <a:srgbClr val="0070C0"/>
                </a:solidFill>
              </a:rPr>
              <a:t/>
            </a:r>
            <a:br>
              <a:rPr lang="en-US" altLang="zh-CN" sz="3600" b="1" dirty="0" smtClean="0">
                <a:solidFill>
                  <a:srgbClr val="0070C0"/>
                </a:solidFill>
              </a:rPr>
            </a:br>
            <a:r>
              <a:rPr lang="zh-CN" altLang="en-US" sz="3600" b="1" dirty="0" smtClean="0"/>
              <a:t>太</a:t>
            </a:r>
            <a:r>
              <a:rPr lang="en-US" altLang="zh-CN" sz="3600" b="1" dirty="0" smtClean="0"/>
              <a:t>1:21 </a:t>
            </a:r>
            <a:r>
              <a:rPr lang="zh-CN" altLang="en-US" sz="3600" b="1" dirty="0" smtClean="0"/>
              <a:t>她将要生一个儿子，你要给他起名叫耶稣，因他要</a:t>
            </a:r>
            <a:r>
              <a:rPr lang="zh-CN" altLang="en-US" sz="3600" b="1" dirty="0" smtClean="0">
                <a:solidFill>
                  <a:srgbClr val="0070C0"/>
                </a:solidFill>
              </a:rPr>
              <a:t>将自已的百姓从罪恶里救出来</a:t>
            </a:r>
            <a:r>
              <a:rPr lang="zh-CN" altLang="en-US" sz="3600" b="1" dirty="0" smtClean="0"/>
              <a:t>。</a:t>
            </a:r>
            <a:endParaRPr lang="zh-CN" altLang="en-US" sz="3600" b="1" dirty="0"/>
          </a:p>
        </p:txBody>
      </p:sp>
      <p:sp>
        <p:nvSpPr>
          <p:cNvPr id="5" name="Up-Down Arrow 4"/>
          <p:cNvSpPr/>
          <p:nvPr/>
        </p:nvSpPr>
        <p:spPr>
          <a:xfrm>
            <a:off x="4724400" y="1428750"/>
            <a:ext cx="533400" cy="914400"/>
          </a:xfrm>
          <a:prstGeom prst="up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6" name="Left Brace 5"/>
          <p:cNvSpPr/>
          <p:nvPr/>
        </p:nvSpPr>
        <p:spPr>
          <a:xfrm>
            <a:off x="685800" y="514350"/>
            <a:ext cx="609600" cy="4114800"/>
          </a:xfrm>
          <a:prstGeom prst="leftBrace">
            <a:avLst/>
          </a:prstGeom>
        </p:spPr>
        <p:style>
          <a:lnRef idx="3">
            <a:schemeClr val="accent6"/>
          </a:lnRef>
          <a:fillRef idx="0">
            <a:schemeClr val="accent6"/>
          </a:fillRef>
          <a:effectRef idx="2">
            <a:schemeClr val="accent6"/>
          </a:effectRef>
          <a:fontRef idx="minor">
            <a:schemeClr val="tx1"/>
          </a:fontRef>
        </p:style>
        <p:txBody>
          <a:bodyPr rtlCol="0" anchor="ctr"/>
          <a:lstStyle/>
          <a:p>
            <a:pPr algn="ctr"/>
            <a:endParaRPr lang="zh-CN" altLang="en-US"/>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zh-CN" altLang="en-US" sz="3500" b="1" dirty="0" smtClean="0"/>
              <a:t>听那天使高声唱</a:t>
            </a:r>
            <a:r>
              <a:rPr lang="en-US" altLang="zh-CN" sz="3500" b="1" dirty="0" smtClean="0"/>
              <a:t>/</a:t>
            </a:r>
            <a:r>
              <a:rPr lang="en-US" sz="3500" b="1" dirty="0" smtClean="0"/>
              <a:t>Hark! the Herald Angels Sing</a:t>
            </a:r>
            <a:br>
              <a:rPr lang="en-US" sz="3500" b="1" dirty="0" smtClean="0"/>
            </a:br>
            <a:r>
              <a:rPr lang="en-US" altLang="zh-CN" sz="3500" b="1" dirty="0" smtClean="0"/>
              <a:t/>
            </a:r>
            <a:br>
              <a:rPr lang="en-US" altLang="zh-CN" sz="3500" b="1" dirty="0" smtClean="0"/>
            </a:br>
            <a:r>
              <a:rPr lang="en-US" sz="3500" b="1" dirty="0" smtClean="0"/>
              <a:t>“Hark! the herald angels sing, glory to the newborn King / </a:t>
            </a:r>
            <a:r>
              <a:rPr lang="zh-CN" altLang="en-US" sz="3500" b="1" dirty="0" smtClean="0"/>
              <a:t>听那天使高声唱，荣耀归于新生王。</a:t>
            </a:r>
            <a:r>
              <a:rPr lang="en-US" sz="3500" b="1" dirty="0" smtClean="0"/>
              <a:t>” </a:t>
            </a:r>
            <a:br>
              <a:rPr lang="en-US" sz="3500" b="1" dirty="0" smtClean="0"/>
            </a:br>
            <a:r>
              <a:rPr lang="en-US" sz="3500" b="1" dirty="0" smtClean="0"/>
              <a:t/>
            </a:r>
            <a:br>
              <a:rPr lang="en-US" sz="3500" b="1" dirty="0" smtClean="0"/>
            </a:br>
            <a:r>
              <a:rPr lang="en-US" sz="3500" b="1" dirty="0" smtClean="0"/>
              <a:t>“Peace on earth and mercy mild, God and sinners reconciled / </a:t>
            </a:r>
            <a:r>
              <a:rPr lang="zh-CN" altLang="en-US" sz="3500" b="1" dirty="0" smtClean="0"/>
              <a:t>地上有平安，温柔的怜悯，上帝与罪人和好</a:t>
            </a:r>
            <a:r>
              <a:rPr lang="en-US" sz="3500" b="1" dirty="0" smtClean="0"/>
              <a:t>/</a:t>
            </a:r>
            <a:r>
              <a:rPr lang="zh-CN" altLang="en-US" sz="3500" b="1" dirty="0" smtClean="0"/>
              <a:t>和解。</a:t>
            </a:r>
            <a:r>
              <a:rPr lang="en-US" sz="3500" b="1" dirty="0" smtClean="0"/>
              <a:t>”</a:t>
            </a:r>
            <a:endParaRPr lang="zh-CN" altLang="en-US" sz="35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1885950"/>
          </a:xfrm>
        </p:spPr>
        <p:txBody>
          <a:bodyPr/>
          <a:lstStyle/>
          <a:p>
            <a:pPr algn="l"/>
            <a:r>
              <a:rPr lang="zh-CN" altLang="en-US" sz="3600" b="1" dirty="0" smtClean="0">
                <a:latin typeface="+mn-ea"/>
                <a:ea typeface="+mn-ea"/>
              </a:rPr>
              <a:t>何</a:t>
            </a:r>
            <a:r>
              <a:rPr lang="en-US" altLang="zh-CN" sz="3600" b="1" dirty="0" smtClean="0">
                <a:latin typeface="+mn-ea"/>
                <a:ea typeface="+mn-ea"/>
              </a:rPr>
              <a:t>14</a:t>
            </a:r>
            <a:r>
              <a:rPr lang="zh-CN" altLang="en-US" sz="3600" b="1" dirty="0" smtClean="0">
                <a:latin typeface="+mn-ea"/>
                <a:ea typeface="+mn-ea"/>
              </a:rPr>
              <a:t>：</a:t>
            </a:r>
            <a:r>
              <a:rPr lang="en-US" altLang="zh-CN" sz="3600" b="1" dirty="0" smtClean="0">
                <a:latin typeface="+mn-ea"/>
                <a:ea typeface="+mn-ea"/>
              </a:rPr>
              <a:t>4</a:t>
            </a:r>
            <a:r>
              <a:rPr lang="zh-CN" altLang="en-US" sz="3600" b="1" dirty="0" smtClean="0">
                <a:latin typeface="+mn-ea"/>
                <a:ea typeface="+mn-ea"/>
              </a:rPr>
              <a:t>我必医治他们背道的病，</a:t>
            </a:r>
            <a:r>
              <a:rPr lang="zh-CN" altLang="en-US" sz="3600" b="1" dirty="0" smtClean="0">
                <a:solidFill>
                  <a:srgbClr val="0070C0"/>
                </a:solidFill>
                <a:latin typeface="+mn-ea"/>
                <a:ea typeface="+mn-ea"/>
              </a:rPr>
              <a:t>甘心爱他们</a:t>
            </a:r>
            <a:r>
              <a:rPr lang="zh-CN" altLang="en-US" sz="3600" b="1" dirty="0" smtClean="0">
                <a:latin typeface="+mn-ea"/>
                <a:ea typeface="+mn-ea"/>
              </a:rPr>
              <a:t>，因为</a:t>
            </a:r>
            <a:r>
              <a:rPr lang="zh-CN" altLang="en-US" sz="3600" b="1" dirty="0" smtClean="0">
                <a:solidFill>
                  <a:srgbClr val="0070C0"/>
                </a:solidFill>
                <a:latin typeface="+mn-ea"/>
                <a:ea typeface="+mn-ea"/>
              </a:rPr>
              <a:t>我的怒气向他们转消</a:t>
            </a:r>
            <a:r>
              <a:rPr lang="zh-CN" altLang="en-US" sz="3600" b="1" dirty="0" smtClean="0">
                <a:latin typeface="+mn-ea"/>
                <a:ea typeface="+mn-ea"/>
              </a:rPr>
              <a:t>。</a:t>
            </a:r>
            <a:r>
              <a:rPr lang="en-US" altLang="zh-CN" sz="3600" b="1" dirty="0" smtClean="0">
                <a:latin typeface="+mn-ea"/>
                <a:ea typeface="+mn-ea"/>
              </a:rPr>
              <a:t/>
            </a:r>
            <a:br>
              <a:rPr lang="en-US" altLang="zh-CN" sz="3600" b="1" dirty="0" smtClean="0">
                <a:latin typeface="+mn-ea"/>
                <a:ea typeface="+mn-ea"/>
              </a:rPr>
            </a:br>
            <a:endParaRPr lang="zh-CN" altLang="en-US" sz="3200" b="1" dirty="0">
              <a:latin typeface="+mn-ea"/>
              <a:ea typeface="+mn-ea"/>
            </a:endParaRPr>
          </a:p>
        </p:txBody>
      </p:sp>
      <p:pic>
        <p:nvPicPr>
          <p:cNvPr id="3" name="Picture 2" descr="E:\2025 证道\一封从天上来的“情书”\Lord-Jesus-cross-redemption.jpg"/>
          <p:cNvPicPr>
            <a:picLocks noChangeAspect="1" noChangeArrowheads="1"/>
          </p:cNvPicPr>
          <p:nvPr/>
        </p:nvPicPr>
        <p:blipFill>
          <a:blip r:embed="rId2"/>
          <a:srcRect/>
          <a:stretch>
            <a:fillRect/>
          </a:stretch>
        </p:blipFill>
        <p:spPr bwMode="auto">
          <a:xfrm>
            <a:off x="2438400" y="2314575"/>
            <a:ext cx="5029200" cy="2828925"/>
          </a:xfrm>
          <a:prstGeom prst="rect">
            <a:avLst/>
          </a:prstGeom>
          <a:noFill/>
        </p:spPr>
      </p:pic>
      <p:sp>
        <p:nvSpPr>
          <p:cNvPr id="4" name="标题 1"/>
          <p:cNvSpPr txBox="1">
            <a:spLocks/>
          </p:cNvSpPr>
          <p:nvPr/>
        </p:nvSpPr>
        <p:spPr bwMode="auto">
          <a:xfrm>
            <a:off x="3886200" y="1200150"/>
            <a:ext cx="19812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ts val="5100"/>
              </a:lnSpc>
              <a:spcBef>
                <a:spcPct val="0"/>
              </a:spcBef>
              <a:spcAft>
                <a:spcPct val="0"/>
              </a:spcAft>
              <a:buClrTx/>
              <a:buSzTx/>
              <a:buFontTx/>
              <a:buNone/>
              <a:tabLst/>
              <a:defRPr/>
            </a:pPr>
            <a:r>
              <a:rPr lang="zh-CN" altLang="en-US" sz="3200" b="1" dirty="0" smtClean="0">
                <a:latin typeface="+mn-ea"/>
                <a:ea typeface="+mn-ea"/>
                <a:cs typeface="+mj-cs"/>
              </a:rPr>
              <a:t>耶和华神</a:t>
            </a:r>
            <a:endParaRPr kumimoji="0" lang="zh-CN" altLang="en-US" sz="3200" b="1" i="0" u="none" strike="noStrike" kern="1200" cap="none" spc="0" normalizeH="0" baseline="0" noProof="0" dirty="0">
              <a:ln>
                <a:noFill/>
              </a:ln>
              <a:solidFill>
                <a:schemeClr val="tx1"/>
              </a:solidFill>
              <a:effectLst/>
              <a:uLnTx/>
              <a:uFillTx/>
              <a:latin typeface="+mn-ea"/>
              <a:ea typeface="+mn-ea"/>
              <a:cs typeface="+mj-cs"/>
            </a:endParaRPr>
          </a:p>
        </p:txBody>
      </p:sp>
      <p:sp>
        <p:nvSpPr>
          <p:cNvPr id="5" name="Down Arrow 4"/>
          <p:cNvSpPr/>
          <p:nvPr/>
        </p:nvSpPr>
        <p:spPr>
          <a:xfrm rot="20863266">
            <a:off x="4510894" y="1974973"/>
            <a:ext cx="361938" cy="586424"/>
          </a:xfrm>
          <a:prstGeom prst="down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zh-CN" altLang="en-US"/>
          </a:p>
        </p:txBody>
      </p:sp>
      <p:sp>
        <p:nvSpPr>
          <p:cNvPr id="6" name="Down Arrow 5"/>
          <p:cNvSpPr/>
          <p:nvPr/>
        </p:nvSpPr>
        <p:spPr>
          <a:xfrm rot="19940856">
            <a:off x="5349375" y="3181393"/>
            <a:ext cx="242956" cy="782794"/>
          </a:xfrm>
          <a:prstGeom prst="down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zh-CN" altLang="en-US"/>
          </a:p>
        </p:txBody>
      </p:sp>
      <p:sp>
        <p:nvSpPr>
          <p:cNvPr id="10" name="Down Arrow 9"/>
          <p:cNvSpPr/>
          <p:nvPr/>
        </p:nvSpPr>
        <p:spPr>
          <a:xfrm rot="2069602">
            <a:off x="4128429" y="3288813"/>
            <a:ext cx="323626" cy="686821"/>
          </a:xfrm>
          <a:prstGeom prst="down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zh-CN" altLang="en-US"/>
          </a:p>
        </p:txBody>
      </p:sp>
      <p:sp>
        <p:nvSpPr>
          <p:cNvPr id="13" name="标题 1"/>
          <p:cNvSpPr txBox="1">
            <a:spLocks/>
          </p:cNvSpPr>
          <p:nvPr/>
        </p:nvSpPr>
        <p:spPr bwMode="auto">
          <a:xfrm rot="2897671">
            <a:off x="5803806" y="1924851"/>
            <a:ext cx="1171291" cy="5588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ts val="5100"/>
              </a:lnSpc>
              <a:spcBef>
                <a:spcPct val="0"/>
              </a:spcBef>
              <a:spcAft>
                <a:spcPct val="0"/>
              </a:spcAft>
              <a:buClrTx/>
              <a:buSzTx/>
              <a:buFontTx/>
              <a:buNone/>
              <a:tabLst/>
              <a:defRPr/>
            </a:pPr>
            <a:r>
              <a:rPr kumimoji="0" lang="zh-CN" altLang="en-US" sz="3200" b="1" i="0" u="none" strike="noStrike" kern="1200" cap="none" spc="0" normalizeH="0" baseline="0" noProof="0" dirty="0" smtClean="0">
                <a:ln>
                  <a:noFill/>
                </a:ln>
                <a:solidFill>
                  <a:schemeClr val="tx1"/>
                </a:solidFill>
                <a:effectLst/>
                <a:uLnTx/>
                <a:uFillTx/>
                <a:latin typeface="+mn-ea"/>
                <a:ea typeface="+mn-ea"/>
                <a:cs typeface="+mj-cs"/>
              </a:rPr>
              <a:t>怒气</a:t>
            </a:r>
            <a:endParaRPr kumimoji="0" lang="zh-CN" altLang="en-US" sz="3200" b="1" i="0" u="none" strike="noStrike" kern="1200" cap="none" spc="0" normalizeH="0" baseline="0" noProof="0" dirty="0">
              <a:ln>
                <a:noFill/>
              </a:ln>
              <a:solidFill>
                <a:schemeClr val="tx1"/>
              </a:solidFill>
              <a:effectLst/>
              <a:uLnTx/>
              <a:uFillTx/>
              <a:latin typeface="+mn-ea"/>
              <a:ea typeface="+mn-ea"/>
              <a:cs typeface="+mj-cs"/>
            </a:endParaRPr>
          </a:p>
        </p:txBody>
      </p:sp>
      <p:sp>
        <p:nvSpPr>
          <p:cNvPr id="14" name="Down Arrow 13"/>
          <p:cNvSpPr/>
          <p:nvPr/>
        </p:nvSpPr>
        <p:spPr>
          <a:xfrm rot="19361903">
            <a:off x="6014485" y="1757911"/>
            <a:ext cx="361938" cy="1673170"/>
          </a:xfrm>
          <a:prstGeom prst="down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zh-CN" altLang="en-US"/>
          </a:p>
        </p:txBody>
      </p:sp>
      <p:sp>
        <p:nvSpPr>
          <p:cNvPr id="15" name="Down Arrow 14"/>
          <p:cNvSpPr/>
          <p:nvPr/>
        </p:nvSpPr>
        <p:spPr>
          <a:xfrm rot="2826523">
            <a:off x="3200404" y="1756779"/>
            <a:ext cx="361938" cy="1639094"/>
          </a:xfrm>
          <a:prstGeom prst="down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zh-CN" altLang="en-US"/>
          </a:p>
        </p:txBody>
      </p:sp>
      <p:sp>
        <p:nvSpPr>
          <p:cNvPr id="16" name="标题 1"/>
          <p:cNvSpPr txBox="1">
            <a:spLocks/>
          </p:cNvSpPr>
          <p:nvPr/>
        </p:nvSpPr>
        <p:spPr bwMode="auto">
          <a:xfrm rot="19336942">
            <a:off x="2571117" y="1788934"/>
            <a:ext cx="1171291" cy="5588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ts val="5100"/>
              </a:lnSpc>
              <a:spcBef>
                <a:spcPct val="0"/>
              </a:spcBef>
              <a:spcAft>
                <a:spcPct val="0"/>
              </a:spcAft>
              <a:buClrTx/>
              <a:buSzTx/>
              <a:buFontTx/>
              <a:buNone/>
              <a:tabLst/>
              <a:defRPr/>
            </a:pPr>
            <a:r>
              <a:rPr kumimoji="0" lang="zh-CN" altLang="en-US" sz="3200" b="1" i="0" u="none" strike="noStrike" kern="1200" cap="none" spc="0" normalizeH="0" baseline="0" noProof="0" dirty="0" smtClean="0">
                <a:ln>
                  <a:noFill/>
                </a:ln>
                <a:solidFill>
                  <a:schemeClr val="tx1"/>
                </a:solidFill>
                <a:effectLst/>
                <a:uLnTx/>
                <a:uFillTx/>
                <a:latin typeface="+mn-ea"/>
                <a:ea typeface="+mn-ea"/>
                <a:cs typeface="+mj-cs"/>
              </a:rPr>
              <a:t>怒气</a:t>
            </a:r>
            <a:endParaRPr kumimoji="0" lang="zh-CN" altLang="en-US" sz="3200" b="1" i="0" u="none" strike="noStrike" kern="1200" cap="none" spc="0" normalizeH="0" baseline="0" noProof="0" dirty="0">
              <a:ln>
                <a:noFill/>
              </a:ln>
              <a:solidFill>
                <a:schemeClr val="tx1"/>
              </a:solidFill>
              <a:effectLst/>
              <a:uLnTx/>
              <a:uFillTx/>
              <a:latin typeface="+mn-ea"/>
              <a:ea typeface="+mn-ea"/>
              <a:cs typeface="+mj-cs"/>
            </a:endParaRPr>
          </a:p>
        </p:txBody>
      </p:sp>
      <p:sp>
        <p:nvSpPr>
          <p:cNvPr id="17" name="标题 1"/>
          <p:cNvSpPr txBox="1">
            <a:spLocks/>
          </p:cNvSpPr>
          <p:nvPr/>
        </p:nvSpPr>
        <p:spPr bwMode="auto">
          <a:xfrm rot="2897671">
            <a:off x="5270407" y="3220251"/>
            <a:ext cx="1171291" cy="5588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ts val="5100"/>
              </a:lnSpc>
              <a:spcBef>
                <a:spcPct val="0"/>
              </a:spcBef>
              <a:spcAft>
                <a:spcPct val="0"/>
              </a:spcAft>
              <a:buClrTx/>
              <a:buSzTx/>
              <a:buFontTx/>
              <a:buNone/>
              <a:tabLst/>
              <a:defRPr/>
            </a:pPr>
            <a:r>
              <a:rPr kumimoji="0" lang="zh-CN" altLang="en-US" sz="3200" b="1" i="0" u="none" strike="noStrike" kern="1200" cap="none" spc="0" normalizeH="0" baseline="0" noProof="0" dirty="0" smtClean="0">
                <a:ln>
                  <a:noFill/>
                </a:ln>
                <a:solidFill>
                  <a:schemeClr val="tx1"/>
                </a:solidFill>
                <a:effectLst/>
                <a:uLnTx/>
                <a:uFillTx/>
                <a:latin typeface="+mn-ea"/>
                <a:ea typeface="+mn-ea"/>
                <a:cs typeface="+mj-cs"/>
              </a:rPr>
              <a:t>接纳</a:t>
            </a:r>
            <a:endParaRPr kumimoji="0" lang="zh-CN" altLang="en-US" sz="3200" b="1" i="0" u="none" strike="noStrike" kern="1200" cap="none" spc="0" normalizeH="0" baseline="0" noProof="0" dirty="0">
              <a:ln>
                <a:noFill/>
              </a:ln>
              <a:solidFill>
                <a:schemeClr val="tx1"/>
              </a:solidFill>
              <a:effectLst/>
              <a:uLnTx/>
              <a:uFillTx/>
              <a:latin typeface="+mn-ea"/>
              <a:ea typeface="+mn-ea"/>
              <a:cs typeface="+mj-cs"/>
            </a:endParaRPr>
          </a:p>
        </p:txBody>
      </p:sp>
      <p:sp>
        <p:nvSpPr>
          <p:cNvPr id="18" name="标题 1"/>
          <p:cNvSpPr txBox="1">
            <a:spLocks/>
          </p:cNvSpPr>
          <p:nvPr/>
        </p:nvSpPr>
        <p:spPr bwMode="auto">
          <a:xfrm rot="18277980">
            <a:off x="3406110" y="3085396"/>
            <a:ext cx="1171291" cy="5588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ts val="5100"/>
              </a:lnSpc>
              <a:spcBef>
                <a:spcPct val="0"/>
              </a:spcBef>
              <a:spcAft>
                <a:spcPct val="0"/>
              </a:spcAft>
              <a:buClrTx/>
              <a:buSzTx/>
              <a:buFontTx/>
              <a:buNone/>
              <a:tabLst/>
              <a:defRPr/>
            </a:pPr>
            <a:r>
              <a:rPr lang="zh-CN" altLang="en-US" sz="3200" b="1" dirty="0" smtClean="0">
                <a:latin typeface="+mn-ea"/>
                <a:ea typeface="+mn-ea"/>
                <a:cs typeface="+mj-cs"/>
              </a:rPr>
              <a:t>饶恕</a:t>
            </a:r>
            <a:endParaRPr kumimoji="0" lang="zh-CN" altLang="en-US" sz="3200" b="1" i="0" u="none" strike="noStrike" kern="1200" cap="none" spc="0" normalizeH="0" baseline="0" noProof="0" dirty="0">
              <a:ln>
                <a:noFill/>
              </a:ln>
              <a:solidFill>
                <a:schemeClr val="tx1"/>
              </a:solidFill>
              <a:effectLst/>
              <a:uLnTx/>
              <a:uFillTx/>
              <a:latin typeface="+mn-ea"/>
              <a:ea typeface="+mn-ea"/>
              <a:cs typeface="+mj-cs"/>
            </a:endParaRPr>
          </a:p>
        </p:txBody>
      </p:sp>
      <p:sp>
        <p:nvSpPr>
          <p:cNvPr id="19" name="标题 1"/>
          <p:cNvSpPr txBox="1">
            <a:spLocks/>
          </p:cNvSpPr>
          <p:nvPr/>
        </p:nvSpPr>
        <p:spPr bwMode="auto">
          <a:xfrm>
            <a:off x="4800600" y="2038350"/>
            <a:ext cx="1018227" cy="38591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ts val="5100"/>
              </a:lnSpc>
              <a:spcBef>
                <a:spcPct val="0"/>
              </a:spcBef>
              <a:spcAft>
                <a:spcPct val="0"/>
              </a:spcAft>
              <a:buClrTx/>
              <a:buSzTx/>
              <a:buFontTx/>
              <a:buNone/>
              <a:tabLst/>
              <a:defRPr/>
            </a:pPr>
            <a:r>
              <a:rPr kumimoji="0" lang="zh-CN" altLang="en-US" sz="2800" b="1" i="0" u="none" strike="noStrike" kern="1200" cap="none" spc="0" normalizeH="0" baseline="0" noProof="0" dirty="0" smtClean="0">
                <a:ln>
                  <a:noFill/>
                </a:ln>
                <a:solidFill>
                  <a:schemeClr val="tx1"/>
                </a:solidFill>
                <a:effectLst/>
                <a:uLnTx/>
                <a:uFillTx/>
                <a:latin typeface="+mn-ea"/>
                <a:ea typeface="+mn-ea"/>
                <a:cs typeface="+mj-cs"/>
              </a:rPr>
              <a:t>怒气</a:t>
            </a:r>
            <a:endParaRPr kumimoji="0" lang="zh-CN" altLang="en-US" sz="2800" b="1" i="0" u="none" strike="noStrike" kern="1200" cap="none" spc="0" normalizeH="0" baseline="0" noProof="0" dirty="0">
              <a:ln>
                <a:noFill/>
              </a:ln>
              <a:solidFill>
                <a:schemeClr val="tx1"/>
              </a:solidFill>
              <a:effectLst/>
              <a:uLnTx/>
              <a:uFillTx/>
              <a:latin typeface="+mn-ea"/>
              <a:ea typeface="+mn-ea"/>
              <a:cs typeface="+mj-cs"/>
            </a:endParaRPr>
          </a:p>
        </p:txBody>
      </p:sp>
    </p:spTree>
    <p:extLst>
      <p:ext uri="{BB962C8B-B14F-4D97-AF65-F5344CB8AC3E}">
        <p14:creationId xmlns:p14="http://schemas.microsoft.com/office/powerpoint/2010/main" xmlns="" val="41569702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133350"/>
            <a:ext cx="9144000" cy="5010150"/>
          </a:xfrm>
        </p:spPr>
        <p:txBody>
          <a:bodyPr/>
          <a:lstStyle/>
          <a:p>
            <a:pPr algn="l"/>
            <a:r>
              <a:rPr lang="zh-CN" altLang="en-US" sz="3600" b="1" dirty="0" smtClean="0"/>
              <a:t>三、地上的回应</a:t>
            </a:r>
            <a:r>
              <a:rPr lang="en-US" altLang="zh-CN" sz="3600" b="1" dirty="0" smtClean="0"/>
              <a:t>---</a:t>
            </a:r>
            <a:r>
              <a:rPr lang="zh-CN" altLang="en-US" sz="3600" b="1" dirty="0" smtClean="0"/>
              <a:t>奔向耶稣的信心 </a:t>
            </a:r>
            <a:r>
              <a:rPr lang="en-US" altLang="zh-CN" sz="3600" b="1" dirty="0" smtClean="0"/>
              <a:t>15-20 </a:t>
            </a:r>
            <a:br>
              <a:rPr lang="en-US" altLang="zh-CN" sz="3600" b="1" dirty="0" smtClean="0"/>
            </a:br>
            <a:r>
              <a:rPr lang="en-US" altLang="zh-CN" sz="3200" b="1" dirty="0" smtClean="0"/>
              <a:t>III. The Response of Earth---A Faith that Runs to Jesus 15-20</a:t>
            </a:r>
            <a:br>
              <a:rPr lang="en-US" altLang="zh-CN" sz="3200" b="1" dirty="0" smtClean="0"/>
            </a:br>
            <a:r>
              <a:rPr lang="en-US" altLang="zh-CN" sz="1000" b="1" dirty="0" smtClean="0"/>
              <a:t/>
            </a:r>
            <a:br>
              <a:rPr lang="en-US" altLang="zh-CN" sz="1000" b="1" dirty="0" smtClean="0"/>
            </a:br>
            <a:r>
              <a:rPr lang="en-US" sz="3600" b="1" dirty="0" smtClean="0"/>
              <a:t>15</a:t>
            </a:r>
            <a:r>
              <a:rPr lang="zh-CN" altLang="en-US" sz="3600" b="1" dirty="0" smtClean="0"/>
              <a:t>众天使离开他们升天去了，</a:t>
            </a:r>
            <a:r>
              <a:rPr lang="zh-CN" altLang="en-US" sz="3600" b="1" dirty="0" smtClean="0">
                <a:solidFill>
                  <a:srgbClr val="0070C0"/>
                </a:solidFill>
              </a:rPr>
              <a:t>牧羊的人彼此说，我们往伯利恒去，看看所成的事</a:t>
            </a:r>
            <a:r>
              <a:rPr lang="zh-CN" altLang="en-US" sz="3600" b="1" dirty="0" smtClean="0"/>
              <a:t>，就是主所指示我们的。</a:t>
            </a:r>
            <a:r>
              <a:rPr lang="en-US" sz="3600" b="1" dirty="0" smtClean="0"/>
              <a:t>16</a:t>
            </a:r>
            <a:r>
              <a:rPr lang="zh-CN" altLang="en-US" sz="3600" b="1" dirty="0" smtClean="0"/>
              <a:t>他们急忙去了，就寻见马利亚和约瑟，又有那婴孩卧在马槽里。</a:t>
            </a:r>
            <a:r>
              <a:rPr lang="en-US" altLang="zh-CN" sz="3600" b="1" dirty="0" smtClean="0"/>
              <a:t/>
            </a:r>
            <a:br>
              <a:rPr lang="en-US" altLang="zh-CN" sz="3600" b="1" dirty="0" smtClean="0"/>
            </a:br>
            <a:r>
              <a:rPr lang="en-US" altLang="zh-CN" sz="1000" b="1" dirty="0" smtClean="0"/>
              <a:t/>
            </a:r>
            <a:br>
              <a:rPr lang="en-US" altLang="zh-CN" sz="1000" b="1" dirty="0" smtClean="0"/>
            </a:br>
            <a:r>
              <a:rPr lang="en-US" sz="3600" b="1" dirty="0" smtClean="0">
                <a:solidFill>
                  <a:srgbClr val="00B050"/>
                </a:solidFill>
              </a:rPr>
              <a:t>12</a:t>
            </a:r>
            <a:r>
              <a:rPr lang="zh-CN" altLang="en-US" sz="3600" b="1" dirty="0" smtClean="0">
                <a:solidFill>
                  <a:srgbClr val="00B050"/>
                </a:solidFill>
              </a:rPr>
              <a:t>你们要看见</a:t>
            </a:r>
            <a:r>
              <a:rPr lang="zh-CN" altLang="en-US" sz="3600" b="1" dirty="0" smtClean="0">
                <a:solidFill>
                  <a:srgbClr val="0070C0"/>
                </a:solidFill>
              </a:rPr>
              <a:t>一个婴孩，包着布，卧在马槽里</a:t>
            </a:r>
            <a:r>
              <a:rPr lang="zh-CN" altLang="en-US" sz="3600" b="1" dirty="0" smtClean="0"/>
              <a:t>。</a:t>
            </a:r>
            <a:endParaRPr lang="zh-CN" altLang="en-US" sz="36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en-US" altLang="zh-CN" sz="3600" b="1" dirty="0" smtClean="0"/>
              <a:t>20 </a:t>
            </a:r>
            <a:r>
              <a:rPr lang="zh-CN" altLang="en-US" sz="3600" b="1" dirty="0" smtClean="0"/>
              <a:t>牧羊的人回去了，因所听见所看见的一切事，正如天使向他们所说的，</a:t>
            </a:r>
            <a:r>
              <a:rPr lang="zh-CN" altLang="en-US" sz="3600" b="1" dirty="0" smtClean="0">
                <a:solidFill>
                  <a:srgbClr val="0070C0"/>
                </a:solidFill>
              </a:rPr>
              <a:t>就归荣耀与神，赞美他</a:t>
            </a:r>
            <a:r>
              <a:rPr lang="zh-CN" altLang="en-US" sz="3600" b="1" dirty="0" smtClean="0"/>
              <a:t>。</a:t>
            </a:r>
            <a:r>
              <a:rPr lang="en-US" altLang="zh-CN" sz="3600" b="1" dirty="0" smtClean="0"/>
              <a:t/>
            </a:r>
            <a:br>
              <a:rPr lang="en-US" altLang="zh-CN" sz="3600" b="1" dirty="0" smtClean="0"/>
            </a:br>
            <a:r>
              <a:rPr lang="en-US" altLang="zh-CN" sz="3600" b="1" dirty="0" smtClean="0"/>
              <a:t/>
            </a:r>
            <a:br>
              <a:rPr lang="en-US" altLang="zh-CN" sz="3600" b="1" dirty="0" smtClean="0"/>
            </a:br>
            <a:r>
              <a:rPr lang="en-US" altLang="zh-CN" sz="3600" b="1" dirty="0" smtClean="0"/>
              <a:t>20The shepherds returned, </a:t>
            </a:r>
            <a:r>
              <a:rPr lang="en-US" altLang="zh-CN" sz="3600" b="1" dirty="0" smtClean="0">
                <a:solidFill>
                  <a:srgbClr val="0070C0"/>
                </a:solidFill>
              </a:rPr>
              <a:t>glorifying and praising God for all the things </a:t>
            </a:r>
            <a:r>
              <a:rPr lang="en-US" altLang="zh-CN" sz="3600" b="1" dirty="0" smtClean="0"/>
              <a:t>they had heard and seen, which were just as they had been told.</a:t>
            </a:r>
            <a:endParaRPr lang="zh-CN" altLang="en-US" sz="36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en-US" altLang="zh-CN" sz="3600" b="1" dirty="0" smtClean="0"/>
              <a:t>17 </a:t>
            </a:r>
            <a:r>
              <a:rPr lang="zh-CN" altLang="en-US" sz="3600" b="1" dirty="0" smtClean="0"/>
              <a:t>既然看见，</a:t>
            </a:r>
            <a:r>
              <a:rPr lang="zh-CN" altLang="en-US" sz="3600" b="1" dirty="0" smtClean="0">
                <a:solidFill>
                  <a:srgbClr val="0070C0"/>
                </a:solidFill>
              </a:rPr>
              <a:t>就把天使论这孩子的话传开了</a:t>
            </a:r>
            <a:r>
              <a:rPr lang="zh-CN" altLang="en-US" sz="3600" b="1" dirty="0" smtClean="0"/>
              <a:t>。</a:t>
            </a:r>
            <a:r>
              <a:rPr lang="en-US" altLang="zh-CN" sz="3600" b="1" dirty="0" smtClean="0"/>
              <a:t/>
            </a:r>
            <a:br>
              <a:rPr lang="en-US" altLang="zh-CN" sz="3600" b="1" dirty="0" smtClean="0"/>
            </a:br>
            <a:r>
              <a:rPr lang="en-US" altLang="zh-CN" sz="3600" b="1" dirty="0" smtClean="0"/>
              <a:t> 17 When they had seen him, </a:t>
            </a:r>
            <a:r>
              <a:rPr lang="en-US" altLang="zh-CN" sz="3600" b="1" dirty="0" smtClean="0">
                <a:solidFill>
                  <a:srgbClr val="0070C0"/>
                </a:solidFill>
              </a:rPr>
              <a:t>they spread the word </a:t>
            </a:r>
            <a:r>
              <a:rPr lang="en-US" altLang="zh-CN" sz="3600" b="1" dirty="0" smtClean="0"/>
              <a:t>concerning what had been told them about this child.</a:t>
            </a:r>
            <a:endParaRPr lang="zh-CN" altLang="en-US" sz="36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361950"/>
            <a:ext cx="2971800" cy="4781550"/>
          </a:xfrm>
        </p:spPr>
        <p:txBody>
          <a:bodyPr/>
          <a:lstStyle/>
          <a:p>
            <a:r>
              <a:rPr lang="zh-CN" altLang="en-US" sz="3600" b="1" dirty="0" smtClean="0"/>
              <a:t>牧羊人</a:t>
            </a:r>
            <a:r>
              <a:rPr lang="en-US" altLang="zh-CN" sz="3600" b="1" dirty="0" smtClean="0"/>
              <a:t/>
            </a:r>
            <a:br>
              <a:rPr lang="en-US" altLang="zh-CN" sz="3600" b="1" dirty="0" smtClean="0"/>
            </a:br>
            <a:r>
              <a:rPr lang="en-US" altLang="zh-CN" sz="3600" b="1" dirty="0" smtClean="0"/>
              <a:t>The Shepherds</a:t>
            </a:r>
            <a:endParaRPr lang="zh-CN" altLang="en-US" sz="3600" b="1" dirty="0"/>
          </a:p>
        </p:txBody>
      </p:sp>
      <p:sp>
        <p:nvSpPr>
          <p:cNvPr id="3" name="标题 1"/>
          <p:cNvSpPr txBox="1">
            <a:spLocks/>
          </p:cNvSpPr>
          <p:nvPr/>
        </p:nvSpPr>
        <p:spPr bwMode="auto">
          <a:xfrm>
            <a:off x="3352800" y="0"/>
            <a:ext cx="5791200" cy="5143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CN" altLang="en-US" sz="3600" b="1" i="0" u="none" strike="noStrike" kern="1200" cap="none" spc="0" normalizeH="0" baseline="0" noProof="0" dirty="0" smtClean="0">
                <a:ln>
                  <a:noFill/>
                </a:ln>
                <a:solidFill>
                  <a:schemeClr val="tx1"/>
                </a:solidFill>
                <a:effectLst/>
                <a:uLnTx/>
                <a:uFillTx/>
                <a:latin typeface="+mn-ea"/>
                <a:ea typeface="+mn-ea"/>
                <a:cs typeface="+mj-cs"/>
              </a:rPr>
              <a:t>从害怕到看见；</a:t>
            </a:r>
            <a:endParaRPr kumimoji="0" lang="en-US" altLang="zh-CN" sz="3600" b="1" i="0" u="none" strike="noStrike" kern="1200" cap="none" spc="0" normalizeH="0" baseline="0" noProof="0" dirty="0" smtClean="0">
              <a:ln>
                <a:noFill/>
              </a:ln>
              <a:solidFill>
                <a:schemeClr val="tx1"/>
              </a:solidFill>
              <a:effectLst/>
              <a:uLnTx/>
              <a:uFillTx/>
              <a:latin typeface="+mn-ea"/>
              <a:ea typeface="+mn-ea"/>
              <a:cs typeface="+mj-cs"/>
            </a:endParaRPr>
          </a:p>
          <a:p>
            <a:pPr lvl="0" eaLnBrk="0" hangingPunct="0"/>
            <a:r>
              <a:rPr lang="en-US" sz="3600" dirty="0" smtClean="0">
                <a:latin typeface="+mn-ea"/>
                <a:ea typeface="+mn-ea"/>
              </a:rPr>
              <a:t>From fear to seeing</a:t>
            </a:r>
            <a:endParaRPr kumimoji="0" lang="en-US" altLang="zh-CN" sz="3600" b="1" i="0" u="none" strike="noStrike" kern="1200" cap="none" spc="0" normalizeH="0" baseline="0" noProof="0" dirty="0" smtClean="0">
              <a:ln>
                <a:noFill/>
              </a:ln>
              <a:solidFill>
                <a:schemeClr val="tx1"/>
              </a:solidFill>
              <a:effectLst/>
              <a:uLnTx/>
              <a:uFillTx/>
              <a:latin typeface="+mn-ea"/>
              <a:ea typeface="+mn-ea"/>
              <a:cs typeface="+mj-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zh-CN" sz="3600" b="1" i="0" u="none" strike="noStrike" kern="1200" cap="none" spc="0" normalizeH="0" baseline="0" noProof="0" dirty="0" smtClean="0">
              <a:ln>
                <a:noFill/>
              </a:ln>
              <a:solidFill>
                <a:schemeClr val="tx1"/>
              </a:solidFill>
              <a:effectLst/>
              <a:uLnTx/>
              <a:uFillTx/>
              <a:latin typeface="+mn-ea"/>
              <a:ea typeface="+mn-ea"/>
              <a:cs typeface="+mj-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zh-CN" altLang="en-US" sz="3600" b="1" i="0" u="none" strike="noStrike" kern="1200" cap="none" spc="0" normalizeH="0" baseline="0" noProof="0" dirty="0" smtClean="0">
                <a:ln>
                  <a:noFill/>
                </a:ln>
                <a:solidFill>
                  <a:schemeClr val="tx1"/>
                </a:solidFill>
                <a:effectLst/>
                <a:uLnTx/>
                <a:uFillTx/>
                <a:latin typeface="+mn-ea"/>
                <a:ea typeface="+mn-ea"/>
                <a:cs typeface="+mj-cs"/>
              </a:rPr>
              <a:t>从看见到相信；</a:t>
            </a:r>
            <a:endParaRPr kumimoji="0" lang="en-US" altLang="zh-CN" sz="3600" b="1" i="0" u="none" strike="noStrike" kern="1200" cap="none" spc="0" normalizeH="0" baseline="0" noProof="0" dirty="0" smtClean="0">
              <a:ln>
                <a:noFill/>
              </a:ln>
              <a:solidFill>
                <a:schemeClr val="tx1"/>
              </a:solidFill>
              <a:effectLst/>
              <a:uLnTx/>
              <a:uFillTx/>
              <a:latin typeface="+mn-ea"/>
              <a:ea typeface="+mn-ea"/>
              <a:cs typeface="+mj-cs"/>
            </a:endParaRPr>
          </a:p>
          <a:p>
            <a:pPr lvl="0" eaLnBrk="0" hangingPunct="0"/>
            <a:r>
              <a:rPr lang="en-US" sz="3600" dirty="0" smtClean="0">
                <a:latin typeface="+mn-ea"/>
                <a:ea typeface="+mn-ea"/>
              </a:rPr>
              <a:t>From seeing to believing</a:t>
            </a:r>
            <a:endParaRPr lang="en-US" altLang="zh-CN" sz="3600" b="1" dirty="0" smtClean="0">
              <a:latin typeface="+mn-ea"/>
              <a:ea typeface="+mn-ea"/>
              <a:cs typeface="+mj-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zh-CN" sz="3600" b="1" i="0" u="none" strike="noStrike" kern="1200" cap="none" spc="0" normalizeH="0" baseline="0" noProof="0" dirty="0" smtClean="0">
              <a:ln>
                <a:noFill/>
              </a:ln>
              <a:solidFill>
                <a:schemeClr val="tx1"/>
              </a:solidFill>
              <a:effectLst/>
              <a:uLnTx/>
              <a:uFillTx/>
              <a:latin typeface="+mn-ea"/>
              <a:ea typeface="+mn-ea"/>
              <a:cs typeface="+mj-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zh-CN" altLang="en-US" sz="3600" b="1" i="0" u="none" strike="noStrike" kern="1200" cap="none" spc="0" normalizeH="0" baseline="0" noProof="0" dirty="0" smtClean="0">
                <a:ln>
                  <a:noFill/>
                </a:ln>
                <a:solidFill>
                  <a:schemeClr val="tx1"/>
                </a:solidFill>
                <a:effectLst/>
                <a:uLnTx/>
                <a:uFillTx/>
                <a:latin typeface="+mn-ea"/>
                <a:ea typeface="+mn-ea"/>
                <a:cs typeface="+mj-cs"/>
              </a:rPr>
              <a:t>从相信到分享，</a:t>
            </a:r>
            <a:endParaRPr kumimoji="0" lang="en-US" altLang="zh-CN" sz="3600" b="1" i="0" u="none" strike="noStrike" kern="1200" cap="none" spc="0" normalizeH="0" baseline="0" noProof="0" dirty="0" smtClean="0">
              <a:ln>
                <a:noFill/>
              </a:ln>
              <a:solidFill>
                <a:schemeClr val="tx1"/>
              </a:solidFill>
              <a:effectLst/>
              <a:uLnTx/>
              <a:uFillTx/>
              <a:latin typeface="+mn-ea"/>
              <a:ea typeface="+mn-ea"/>
              <a:cs typeface="+mj-cs"/>
            </a:endParaRPr>
          </a:p>
          <a:p>
            <a:pPr lvl="0" eaLnBrk="0" hangingPunct="0"/>
            <a:r>
              <a:rPr lang="en-US" sz="3600" dirty="0" smtClean="0">
                <a:latin typeface="+mn-ea"/>
                <a:ea typeface="+mn-ea"/>
              </a:rPr>
              <a:t>From believing to sharing</a:t>
            </a:r>
            <a:endParaRPr kumimoji="0" lang="zh-CN" altLang="en-US" sz="3600" b="1" i="0" u="none" strike="noStrike" kern="1200" cap="none" spc="0" normalizeH="0" baseline="0" noProof="0" dirty="0">
              <a:ln>
                <a:noFill/>
              </a:ln>
              <a:solidFill>
                <a:schemeClr val="tx1"/>
              </a:solidFill>
              <a:effectLst/>
              <a:uLnTx/>
              <a:uFillTx/>
              <a:latin typeface="+mn-ea"/>
              <a:ea typeface="+mn-ea"/>
              <a:cs typeface="+mj-cs"/>
            </a:endParaRPr>
          </a:p>
        </p:txBody>
      </p:sp>
      <p:sp>
        <p:nvSpPr>
          <p:cNvPr id="4" name="Left Brace 3"/>
          <p:cNvSpPr/>
          <p:nvPr/>
        </p:nvSpPr>
        <p:spPr>
          <a:xfrm>
            <a:off x="2743200" y="590550"/>
            <a:ext cx="533400" cy="4248150"/>
          </a:xfrm>
          <a:prstGeom prst="leftBrace">
            <a:avLst/>
          </a:prstGeom>
        </p:spPr>
        <p:style>
          <a:lnRef idx="3">
            <a:schemeClr val="accent6"/>
          </a:lnRef>
          <a:fillRef idx="0">
            <a:schemeClr val="accent6"/>
          </a:fillRef>
          <a:effectRef idx="2">
            <a:schemeClr val="accent6"/>
          </a:effectRef>
          <a:fontRef idx="minor">
            <a:schemeClr val="tx1"/>
          </a:fontRef>
        </p:style>
        <p:txBody>
          <a:bodyPr rtlCol="0" anchor="ctr"/>
          <a:lstStyle/>
          <a:p>
            <a:pPr algn="ctr"/>
            <a:endParaRPr lang="zh-CN" altLang="en-US"/>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3"/>
          <p:cNvSpPr txBox="1">
            <a:spLocks noGrp="1"/>
          </p:cNvSpPr>
          <p:nvPr>
            <p:ph type="title"/>
          </p:nvPr>
        </p:nvSpPr>
        <p:spPr>
          <a:xfrm>
            <a:off x="0" y="1"/>
            <a:ext cx="9144000" cy="1504949"/>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400"/>
              <a:buNone/>
            </a:pPr>
            <a:r>
              <a:rPr lang="en-US" sz="4000" b="1" dirty="0" err="1">
                <a:latin typeface="汉仪中楷简" panose="02010604000101010101" pitchFamily="2" charset="-122"/>
                <a:ea typeface="汉仪中楷简" panose="02010604000101010101" pitchFamily="2" charset="-122"/>
                <a:cs typeface="Arial"/>
                <a:sym typeface="Arial"/>
              </a:rPr>
              <a:t>总结</a:t>
            </a:r>
            <a:r>
              <a:rPr lang="en-US" sz="4000" b="1" dirty="0">
                <a:latin typeface="Arial"/>
                <a:ea typeface="Arial"/>
                <a:cs typeface="Arial"/>
                <a:sym typeface="Arial"/>
              </a:rPr>
              <a:t/>
            </a:r>
            <a:br>
              <a:rPr lang="en-US" sz="4000" b="1" dirty="0">
                <a:latin typeface="Arial"/>
                <a:ea typeface="Arial"/>
                <a:cs typeface="Arial"/>
                <a:sym typeface="Arial"/>
              </a:rPr>
            </a:br>
            <a:r>
              <a:rPr lang="en-US" sz="4000" b="1" dirty="0" smtClean="0">
                <a:latin typeface="Calibri" panose="020F0502020204030204" pitchFamily="34" charset="0"/>
                <a:ea typeface="Arial"/>
                <a:cs typeface="Calibri" panose="020F0502020204030204" pitchFamily="34" charset="0"/>
                <a:sym typeface="Arial"/>
              </a:rPr>
              <a:t>Summary</a:t>
            </a:r>
            <a:endParaRPr sz="4000" dirty="0">
              <a:latin typeface="Calibri" panose="020F0502020204030204" pitchFamily="34" charset="0"/>
              <a:ea typeface="Arial"/>
              <a:cs typeface="Calibri" panose="020F0502020204030204" pitchFamily="34" charset="0"/>
              <a:sym typeface="Arial"/>
            </a:endParaRPr>
          </a:p>
        </p:txBody>
      </p:sp>
      <p:sp>
        <p:nvSpPr>
          <p:cNvPr id="3" name="标题 1"/>
          <p:cNvSpPr txBox="1">
            <a:spLocks/>
          </p:cNvSpPr>
          <p:nvPr/>
        </p:nvSpPr>
        <p:spPr bwMode="auto">
          <a:xfrm>
            <a:off x="0" y="2343150"/>
            <a:ext cx="9144000" cy="28003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0" hangingPunct="0">
              <a:defRPr/>
            </a:pPr>
            <a:r>
              <a:rPr lang="en-US" altLang="zh-CN" sz="3600" b="1" dirty="0" smtClean="0"/>
              <a:t>11 </a:t>
            </a:r>
            <a:r>
              <a:rPr lang="zh-CN" altLang="en-US" sz="3600" b="1" dirty="0" smtClean="0"/>
              <a:t>今天在大卫的城里，</a:t>
            </a:r>
            <a:r>
              <a:rPr lang="zh-CN" altLang="en-US" sz="3600" b="1" dirty="0" smtClean="0">
                <a:solidFill>
                  <a:srgbClr val="0070C0"/>
                </a:solidFill>
              </a:rPr>
              <a:t>为你们</a:t>
            </a:r>
            <a:r>
              <a:rPr lang="zh-CN" altLang="en-US" sz="3600" b="1" dirty="0" smtClean="0"/>
              <a:t>生了救主，就是主基督。</a:t>
            </a:r>
            <a:br>
              <a:rPr lang="zh-CN" altLang="en-US" sz="3600" b="1" dirty="0" smtClean="0"/>
            </a:br>
            <a:r>
              <a:rPr lang="zh-CN" altLang="en-US" sz="3600" b="1" dirty="0" smtClean="0"/>
              <a:t> </a:t>
            </a:r>
            <a:r>
              <a:rPr lang="en-US" altLang="zh-CN" sz="3200" b="1" dirty="0" smtClean="0"/>
              <a:t>11 Today in the town of David a </a:t>
            </a:r>
            <a:r>
              <a:rPr lang="en-US" altLang="zh-CN" sz="3200" b="1" dirty="0" err="1" smtClean="0"/>
              <a:t>Saviour</a:t>
            </a:r>
            <a:r>
              <a:rPr lang="en-US" altLang="zh-CN" sz="3200" b="1" dirty="0" smtClean="0"/>
              <a:t> has been born </a:t>
            </a:r>
            <a:r>
              <a:rPr lang="en-US" altLang="zh-CN" sz="3200" b="1" dirty="0" smtClean="0">
                <a:solidFill>
                  <a:srgbClr val="0070C0"/>
                </a:solidFill>
              </a:rPr>
              <a:t>to you</a:t>
            </a:r>
            <a:r>
              <a:rPr lang="en-US" altLang="zh-CN" sz="3200" b="1" dirty="0" smtClean="0"/>
              <a:t>; he is the Messiah, the Lord.</a:t>
            </a:r>
            <a:endParaRPr kumimoji="0" lang="zh-CN" altLang="en-US" sz="3200" b="1" i="0" u="none" strike="noStrike" kern="1200" cap="none" spc="0" normalizeH="0" baseline="0" noProof="0" dirty="0" smtClean="0">
              <a:ln>
                <a:noFill/>
              </a:ln>
              <a:solidFill>
                <a:schemeClr val="tx1"/>
              </a:solidFill>
              <a:effectLst/>
              <a:uLnTx/>
              <a:uFillTx/>
              <a:latin typeface="+mn-ea"/>
              <a:ea typeface="+mn-ea"/>
              <a:cs typeface="+mj-cs"/>
            </a:endParaRPr>
          </a:p>
        </p:txBody>
      </p:sp>
      <p:sp>
        <p:nvSpPr>
          <p:cNvPr id="4" name="标题 1"/>
          <p:cNvSpPr txBox="1">
            <a:spLocks/>
          </p:cNvSpPr>
          <p:nvPr/>
        </p:nvSpPr>
        <p:spPr bwMode="auto">
          <a:xfrm>
            <a:off x="0" y="3105150"/>
            <a:ext cx="9144000" cy="21907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lang="en-US" sz="3600" dirty="0" smtClean="0">
              <a:latin typeface="+mj-lt"/>
              <a:ea typeface="+mj-ea"/>
              <a:cs typeface="+mj-cs"/>
            </a:endParaRPr>
          </a:p>
        </p:txBody>
      </p:sp>
      <p:sp>
        <p:nvSpPr>
          <p:cNvPr id="7" name="标题 1"/>
          <p:cNvSpPr txBox="1">
            <a:spLocks/>
          </p:cNvSpPr>
          <p:nvPr/>
        </p:nvSpPr>
        <p:spPr bwMode="auto">
          <a:xfrm>
            <a:off x="0" y="2571750"/>
            <a:ext cx="9144000" cy="2362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0" hangingPunct="0">
              <a:defRPr/>
            </a:pPr>
            <a:endParaRPr kumimoji="0" lang="zh-CN" altLang="en-US" sz="3200" b="1" i="0" u="none" strike="noStrike" kern="1200" cap="none" spc="0" normalizeH="0" baseline="0" noProof="0" dirty="0" smtClean="0">
              <a:ln>
                <a:noFill/>
              </a:ln>
              <a:solidFill>
                <a:srgbClr val="0070C0"/>
              </a:solidFill>
              <a:effectLst/>
              <a:uLnTx/>
              <a:uFillTx/>
              <a:latin typeface="+mj-lt"/>
              <a:ea typeface="汉仪中楷简"/>
              <a:cs typeface="+mj-cs"/>
            </a:endParaRPr>
          </a:p>
        </p:txBody>
      </p:sp>
      <p:sp>
        <p:nvSpPr>
          <p:cNvPr id="6" name="标题 1"/>
          <p:cNvSpPr txBox="1">
            <a:spLocks/>
          </p:cNvSpPr>
          <p:nvPr/>
        </p:nvSpPr>
        <p:spPr bwMode="auto">
          <a:xfrm>
            <a:off x="0" y="1962150"/>
            <a:ext cx="9144000" cy="31813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3600" b="1" i="0" u="none" strike="noStrike" kern="1200" cap="none" spc="0" normalizeH="0" baseline="0" noProof="0" dirty="0" smtClean="0">
                <a:ln>
                  <a:noFill/>
                </a:ln>
                <a:solidFill>
                  <a:schemeClr val="tx1"/>
                </a:solidFill>
                <a:effectLst/>
                <a:uLnTx/>
                <a:uFillTx/>
                <a:latin typeface="+mj-lt"/>
                <a:ea typeface="汉仪中楷简"/>
                <a:cs typeface="+mj-cs"/>
              </a:rPr>
              <a:t/>
            </a:r>
            <a:br>
              <a:rPr kumimoji="0" lang="en-US" altLang="zh-CN" sz="3600" b="1" i="0" u="none" strike="noStrike" kern="1200" cap="none" spc="0" normalizeH="0" baseline="0" noProof="0" dirty="0" smtClean="0">
                <a:ln>
                  <a:noFill/>
                </a:ln>
                <a:solidFill>
                  <a:schemeClr val="tx1"/>
                </a:solidFill>
                <a:effectLst/>
                <a:uLnTx/>
                <a:uFillTx/>
                <a:latin typeface="+mj-lt"/>
                <a:ea typeface="汉仪中楷简"/>
                <a:cs typeface="+mj-cs"/>
              </a:rPr>
            </a:br>
            <a:r>
              <a:rPr kumimoji="0" lang="zh-CN" altLang="en-US" sz="800" b="1" i="0" u="none" strike="noStrike" kern="1200" cap="none" spc="0" normalizeH="0" baseline="0" noProof="0" dirty="0" smtClean="0">
                <a:ln>
                  <a:noFill/>
                </a:ln>
                <a:solidFill>
                  <a:schemeClr val="tx1"/>
                </a:solidFill>
                <a:effectLst/>
                <a:uLnTx/>
                <a:uFillTx/>
                <a:latin typeface="+mj-lt"/>
                <a:ea typeface="汉仪中楷简"/>
                <a:cs typeface="+mj-cs"/>
              </a:rPr>
              <a:t/>
            </a:r>
            <a:br>
              <a:rPr kumimoji="0" lang="zh-CN" altLang="en-US" sz="800" b="1" i="0" u="none" strike="noStrike" kern="1200" cap="none" spc="0" normalizeH="0" baseline="0" noProof="0" dirty="0" smtClean="0">
                <a:ln>
                  <a:noFill/>
                </a:ln>
                <a:solidFill>
                  <a:schemeClr val="tx1"/>
                </a:solidFill>
                <a:effectLst/>
                <a:uLnTx/>
                <a:uFillTx/>
                <a:latin typeface="+mj-lt"/>
                <a:ea typeface="汉仪中楷简"/>
                <a:cs typeface="+mj-cs"/>
              </a:rPr>
            </a:br>
            <a:endParaRPr kumimoji="0" lang="zh-CN" altLang="en-US" sz="3600" b="1" i="0" u="none" strike="noStrike" kern="1200" cap="none" spc="0" normalizeH="0" baseline="0" noProof="0" dirty="0" smtClean="0">
              <a:ln>
                <a:noFill/>
              </a:ln>
              <a:solidFill>
                <a:srgbClr val="0070C0"/>
              </a:solidFill>
              <a:effectLst/>
              <a:uLnTx/>
              <a:uFillTx/>
              <a:latin typeface="+mj-lt"/>
              <a:ea typeface="汉仪中楷简"/>
              <a:cs typeface="+mj-cs"/>
            </a:endParaRPr>
          </a:p>
        </p:txBody>
      </p:sp>
      <p:sp>
        <p:nvSpPr>
          <p:cNvPr id="8" name="标题 1"/>
          <p:cNvSpPr txBox="1">
            <a:spLocks/>
          </p:cNvSpPr>
          <p:nvPr/>
        </p:nvSpPr>
        <p:spPr bwMode="auto">
          <a:xfrm>
            <a:off x="0" y="1276350"/>
            <a:ext cx="9144000" cy="38671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3400" b="1" i="0" u="none" strike="noStrike" kern="1200" cap="none" spc="0" normalizeH="0" baseline="0" noProof="0" dirty="0">
              <a:ln>
                <a:noFill/>
              </a:ln>
              <a:solidFill>
                <a:srgbClr val="0070C0"/>
              </a:solidFill>
              <a:effectLst/>
              <a:uLnTx/>
              <a:uFillTx/>
              <a:latin typeface="+mj-lt"/>
              <a:ea typeface="+mj-ea"/>
              <a:cs typeface="+mj-cs"/>
            </a:endParaRPr>
          </a:p>
        </p:txBody>
      </p:sp>
      <p:sp>
        <p:nvSpPr>
          <p:cNvPr id="10" name="标题 1"/>
          <p:cNvSpPr txBox="1">
            <a:spLocks/>
          </p:cNvSpPr>
          <p:nvPr/>
        </p:nvSpPr>
        <p:spPr bwMode="auto">
          <a:xfrm>
            <a:off x="533400" y="2038350"/>
            <a:ext cx="8001000" cy="31051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zh-CN" altLang="en-US" sz="3600" b="1"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txBox="1">
            <a:spLocks/>
          </p:cNvSpPr>
          <p:nvPr/>
        </p:nvSpPr>
        <p:spPr bwMode="auto">
          <a:xfrm>
            <a:off x="0" y="0"/>
            <a:ext cx="9144000" cy="9715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CN" altLang="en-US" sz="3600" b="1" i="0" u="none" strike="noStrike" kern="1200" cap="none" spc="0" normalizeH="0" baseline="0" noProof="0" dirty="0" smtClean="0">
                <a:ln>
                  <a:noFill/>
                </a:ln>
                <a:solidFill>
                  <a:schemeClr val="tx1"/>
                </a:solidFill>
                <a:effectLst/>
                <a:uLnTx/>
                <a:uFillTx/>
                <a:latin typeface="+mj-lt"/>
                <a:ea typeface="+mj-ea"/>
                <a:cs typeface="+mj-cs"/>
              </a:rPr>
              <a:t>降临节</a:t>
            </a:r>
            <a:r>
              <a:rPr kumimoji="0" lang="en-US" altLang="zh-CN" sz="3600" b="1" i="0" u="none" strike="noStrike" kern="1200" cap="none" spc="0" normalizeH="0" baseline="0" noProof="0" dirty="0" smtClean="0">
                <a:ln>
                  <a:noFill/>
                </a:ln>
                <a:solidFill>
                  <a:schemeClr val="tx1"/>
                </a:solidFill>
                <a:effectLst/>
                <a:uLnTx/>
                <a:uFillTx/>
                <a:latin typeface="+mj-lt"/>
                <a:ea typeface="+mj-ea"/>
                <a:cs typeface="+mj-cs"/>
              </a:rPr>
              <a:t>——Advent——</a:t>
            </a:r>
            <a:r>
              <a:rPr kumimoji="0" lang="zh-CN" altLang="en-US" sz="3600" b="1" i="0" u="none" strike="noStrike" kern="1200" cap="none" spc="0" normalizeH="0" baseline="0" noProof="0" dirty="0" smtClean="0">
                <a:ln>
                  <a:noFill/>
                </a:ln>
                <a:solidFill>
                  <a:schemeClr val="tx1"/>
                </a:solidFill>
                <a:effectLst/>
                <a:uLnTx/>
                <a:uFillTx/>
                <a:latin typeface="+mj-lt"/>
                <a:ea typeface="+mj-ea"/>
                <a:cs typeface="+mj-cs"/>
              </a:rPr>
              <a:t>拉丁文：</a:t>
            </a:r>
            <a:r>
              <a:rPr kumimoji="0" lang="en-US" altLang="zh-CN" sz="3600" b="1" i="0" u="none" strike="noStrike" kern="1200" cap="none" spc="0" normalizeH="0" baseline="0" noProof="0" dirty="0" err="1" smtClean="0">
                <a:ln>
                  <a:noFill/>
                </a:ln>
                <a:solidFill>
                  <a:schemeClr val="tx1"/>
                </a:solidFill>
                <a:effectLst/>
                <a:uLnTx/>
                <a:uFillTx/>
                <a:latin typeface="+mj-lt"/>
                <a:ea typeface="+mj-ea"/>
                <a:cs typeface="+mj-cs"/>
              </a:rPr>
              <a:t>Adventus</a:t>
            </a:r>
            <a:endParaRPr kumimoji="0" lang="zh-CN" altLang="en-US"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4" name="标题 1"/>
          <p:cNvSpPr txBox="1">
            <a:spLocks/>
          </p:cNvSpPr>
          <p:nvPr/>
        </p:nvSpPr>
        <p:spPr bwMode="auto">
          <a:xfrm>
            <a:off x="0" y="1047750"/>
            <a:ext cx="9144000" cy="40957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r>
              <a:rPr lang="zh-CN" altLang="en-US" sz="3600" b="1" dirty="0" smtClean="0"/>
              <a:t>降临节的英文是</a:t>
            </a:r>
            <a:r>
              <a:rPr lang="en-US" sz="3600" b="1" dirty="0" smtClean="0"/>
              <a:t> Advent</a:t>
            </a:r>
            <a:r>
              <a:rPr lang="zh-CN" altLang="en-US" sz="3600" b="1" dirty="0" smtClean="0"/>
              <a:t>，来自拉丁文</a:t>
            </a:r>
            <a:r>
              <a:rPr lang="en-US" sz="3600" b="1" dirty="0" smtClean="0"/>
              <a:t> </a:t>
            </a:r>
            <a:r>
              <a:rPr lang="en-US" sz="3600" b="1" dirty="0" err="1" smtClean="0"/>
              <a:t>adventus</a:t>
            </a:r>
            <a:r>
              <a:rPr lang="zh-CN" altLang="en-US" sz="3600" b="1" dirty="0" smtClean="0"/>
              <a:t>，意思是“到来”或“临到”。降临节有两层重要的含义：纪念与期盼。</a:t>
            </a:r>
            <a:endParaRPr lang="en-US" altLang="zh-CN" sz="3600" b="1" dirty="0" smtClean="0"/>
          </a:p>
          <a:p>
            <a:endParaRPr lang="en-US" altLang="zh-CN" b="1" dirty="0" smtClean="0"/>
          </a:p>
          <a:p>
            <a:r>
              <a:rPr lang="en-US" altLang="zh-CN" sz="3100" b="1" dirty="0" smtClean="0"/>
              <a:t>“Advent” comes from the Latin word </a:t>
            </a:r>
            <a:r>
              <a:rPr lang="en-US" altLang="zh-CN" sz="3100" b="1" dirty="0" err="1" smtClean="0"/>
              <a:t>adventus</a:t>
            </a:r>
            <a:r>
              <a:rPr lang="en-US" altLang="zh-CN" sz="3100" b="1" dirty="0" smtClean="0"/>
              <a:t>, meaning “coming” or “arrival.” Advent carries two important meanings: remembrance and expectation.”</a:t>
            </a:r>
            <a:endParaRPr lang="zh-CN" altLang="en-US" sz="31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txBox="1">
            <a:spLocks/>
          </p:cNvSpPr>
          <p:nvPr/>
        </p:nvSpPr>
        <p:spPr bwMode="auto">
          <a:xfrm>
            <a:off x="0" y="1581150"/>
            <a:ext cx="609600" cy="18097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CN" altLang="en-US" sz="3600" b="1" i="0" u="none" strike="noStrike" kern="1200" cap="none" spc="0" normalizeH="0" baseline="0" noProof="0" dirty="0" smtClean="0">
                <a:ln>
                  <a:noFill/>
                </a:ln>
                <a:solidFill>
                  <a:schemeClr val="tx1"/>
                </a:solidFill>
                <a:effectLst/>
                <a:uLnTx/>
                <a:uFillTx/>
                <a:latin typeface="+mj-lt"/>
                <a:ea typeface="+mj-ea"/>
                <a:cs typeface="+mj-cs"/>
              </a:rPr>
              <a:t>降临节</a:t>
            </a:r>
            <a:endParaRPr kumimoji="0" lang="zh-CN" altLang="en-US"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4" name="标题 1"/>
          <p:cNvSpPr txBox="1">
            <a:spLocks/>
          </p:cNvSpPr>
          <p:nvPr/>
        </p:nvSpPr>
        <p:spPr bwMode="auto">
          <a:xfrm>
            <a:off x="762000" y="2724150"/>
            <a:ext cx="8382000" cy="24193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0" hangingPunct="0"/>
            <a:r>
              <a:rPr lang="zh-CN" altLang="en-US" sz="3200" b="1" dirty="0" smtClean="0"/>
              <a:t>期盼主耶稣第二次的降临</a:t>
            </a:r>
            <a:r>
              <a:rPr lang="en-US" altLang="zh-CN" sz="3200" b="1" dirty="0" smtClean="0"/>
              <a:t>——</a:t>
            </a:r>
            <a:r>
              <a:rPr lang="zh-CN" altLang="en-US" sz="3200" b="1" dirty="0" smtClean="0"/>
              <a:t>祂将带来救赎与审判，使万物更新，荣耀显现</a:t>
            </a:r>
            <a:r>
              <a:rPr lang="en-US" altLang="zh-CN" sz="3200" b="1" dirty="0" smtClean="0"/>
              <a:t>/ </a:t>
            </a:r>
            <a:r>
              <a:rPr lang="en-US" altLang="zh-CN" sz="2800" b="1" dirty="0" smtClean="0"/>
              <a:t>To look forward to the second coming of the Lord Jesus---when He will bring redemption and judgment, renew all things, and reveal His glory.</a:t>
            </a:r>
            <a:endParaRPr kumimoji="0" lang="zh-CN" altLang="en-US" sz="2800" b="1" i="0" u="none" strike="noStrike" kern="1200" cap="none" spc="0" normalizeH="0" baseline="0" noProof="0" dirty="0">
              <a:ln>
                <a:noFill/>
              </a:ln>
              <a:solidFill>
                <a:schemeClr val="tx1"/>
              </a:solidFill>
              <a:effectLst/>
              <a:uLnTx/>
              <a:uFillTx/>
              <a:latin typeface="+mj-lt"/>
              <a:ea typeface="+mj-ea"/>
              <a:cs typeface="+mj-cs"/>
            </a:endParaRPr>
          </a:p>
        </p:txBody>
      </p:sp>
      <p:sp>
        <p:nvSpPr>
          <p:cNvPr id="5" name="标题 1"/>
          <p:cNvSpPr txBox="1">
            <a:spLocks/>
          </p:cNvSpPr>
          <p:nvPr/>
        </p:nvSpPr>
        <p:spPr bwMode="auto">
          <a:xfrm>
            <a:off x="914400" y="0"/>
            <a:ext cx="8229600" cy="25717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0" hangingPunct="0"/>
            <a:r>
              <a:rPr lang="zh-CN" altLang="en-US" sz="3200" b="1" dirty="0" smtClean="0"/>
              <a:t>纪念主耶稣第一次的降临</a:t>
            </a:r>
            <a:r>
              <a:rPr lang="en-US" altLang="zh-CN" sz="3200" b="1" dirty="0" smtClean="0"/>
              <a:t>——</a:t>
            </a:r>
            <a:r>
              <a:rPr lang="zh-CN" altLang="en-US" sz="3200" b="1" dirty="0" smtClean="0"/>
              <a:t>神成为人，降生在伯利恒马槽中的婴孩</a:t>
            </a:r>
            <a:r>
              <a:rPr lang="en-US" altLang="zh-CN" sz="3200" b="1" dirty="0" smtClean="0"/>
              <a:t>/ </a:t>
            </a:r>
            <a:r>
              <a:rPr lang="en-US" altLang="zh-CN" sz="3200" b="1" dirty="0" smtClean="0">
                <a:latin typeface="+mj-lt"/>
                <a:ea typeface="+mj-ea"/>
                <a:cs typeface="+mj-cs"/>
              </a:rPr>
              <a:t>To remember the first coming of the Lord Jesus---when God became man and was born as a baby in the manger of Bethlehem. </a:t>
            </a:r>
            <a:endParaRPr kumimoji="0" lang="zh-CN" altLang="en-US" sz="3200" b="1" i="0" u="none" strike="noStrike" kern="1200" cap="none" spc="0" normalizeH="0" baseline="0" noProof="0" dirty="0">
              <a:ln>
                <a:noFill/>
              </a:ln>
              <a:solidFill>
                <a:schemeClr val="tx1"/>
              </a:solidFill>
              <a:effectLst/>
              <a:uLnTx/>
              <a:uFillTx/>
              <a:latin typeface="+mj-lt"/>
              <a:ea typeface="+mj-ea"/>
              <a:cs typeface="+mj-cs"/>
            </a:endParaRPr>
          </a:p>
        </p:txBody>
      </p:sp>
      <p:sp>
        <p:nvSpPr>
          <p:cNvPr id="7" name="Left Brace 6"/>
          <p:cNvSpPr/>
          <p:nvPr/>
        </p:nvSpPr>
        <p:spPr>
          <a:xfrm>
            <a:off x="533400" y="133350"/>
            <a:ext cx="381000" cy="4876800"/>
          </a:xfrm>
          <a:prstGeom prst="leftBrace">
            <a:avLst/>
          </a:prstGeom>
        </p:spPr>
        <p:style>
          <a:lnRef idx="3">
            <a:schemeClr val="accent6"/>
          </a:lnRef>
          <a:fillRef idx="0">
            <a:schemeClr val="accent6"/>
          </a:fillRef>
          <a:effectRef idx="2">
            <a:schemeClr val="accent6"/>
          </a:effectRef>
          <a:fontRef idx="minor">
            <a:schemeClr val="tx1"/>
          </a:fontRef>
        </p:style>
        <p:txBody>
          <a:bodyPr rtlCol="0" anchor="ctr"/>
          <a:lstStyle/>
          <a:p>
            <a:pPr algn="ctr"/>
            <a:endParaRPr lang="zh-CN" altLang="en-US"/>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endParaRPr lang="zh-CN" altLang="en-US" sz="3600" b="1" dirty="0"/>
          </a:p>
        </p:txBody>
      </p:sp>
      <p:graphicFrame>
        <p:nvGraphicFramePr>
          <p:cNvPr id="3" name="Table 2"/>
          <p:cNvGraphicFramePr>
            <a:graphicFrameLocks noGrp="1"/>
          </p:cNvGraphicFramePr>
          <p:nvPr/>
        </p:nvGraphicFramePr>
        <p:xfrm>
          <a:off x="0" y="1"/>
          <a:ext cx="9144000" cy="5143499"/>
        </p:xfrm>
        <a:graphic>
          <a:graphicData uri="http://schemas.openxmlformats.org/drawingml/2006/table">
            <a:tbl>
              <a:tblPr firstRow="1" bandRow="1">
                <a:tableStyleId>{5C22544A-7EE6-4342-B048-85BDC9FD1C3A}</a:tableStyleId>
              </a:tblPr>
              <a:tblGrid>
                <a:gridCol w="2895600"/>
                <a:gridCol w="1295400"/>
                <a:gridCol w="4953000"/>
              </a:tblGrid>
              <a:tr h="980932">
                <a:tc>
                  <a:txBody>
                    <a:bodyPr/>
                    <a:lstStyle/>
                    <a:p>
                      <a:r>
                        <a:rPr lang="zh-CN" altLang="en-US" sz="2800" b="1" kern="1200" dirty="0" smtClean="0">
                          <a:solidFill>
                            <a:schemeClr val="tx1"/>
                          </a:solidFill>
                          <a:latin typeface="+mn-lt"/>
                          <a:ea typeface="+mn-ea"/>
                          <a:cs typeface="+mn-cs"/>
                        </a:rPr>
                        <a:t>降临节</a:t>
                      </a:r>
                      <a:r>
                        <a:rPr lang="en-US" altLang="zh-CN" sz="2800" b="1" kern="1200" dirty="0" smtClean="0">
                          <a:solidFill>
                            <a:schemeClr val="tx1"/>
                          </a:solidFill>
                          <a:latin typeface="+mn-lt"/>
                          <a:ea typeface="+mn-ea"/>
                          <a:cs typeface="+mn-cs"/>
                        </a:rPr>
                        <a:t>/</a:t>
                      </a:r>
                      <a:r>
                        <a:rPr lang="en-US" sz="2800" b="1" kern="1200" dirty="0" smtClean="0">
                          <a:solidFill>
                            <a:schemeClr val="tx1"/>
                          </a:solidFill>
                          <a:latin typeface="+mn-lt"/>
                          <a:ea typeface="+mn-ea"/>
                          <a:cs typeface="+mn-cs"/>
                        </a:rPr>
                        <a:t>Advent</a:t>
                      </a:r>
                      <a:endParaRPr lang="zh-CN" altLang="en-US" sz="2800" b="1" dirty="0">
                        <a:solidFill>
                          <a:schemeClr val="tx1"/>
                        </a:solidFill>
                      </a:endParaRPr>
                    </a:p>
                  </a:txBody>
                  <a:tcPr marL="68580" marR="68580" marT="0" marB="0">
                    <a:solidFill>
                      <a:schemeClr val="accent1">
                        <a:lumMod val="20000"/>
                        <a:lumOff val="80000"/>
                      </a:schemeClr>
                    </a:solidFill>
                  </a:tcPr>
                </a:tc>
                <a:tc>
                  <a:txBody>
                    <a:bodyPr/>
                    <a:lstStyle/>
                    <a:p>
                      <a:r>
                        <a:rPr lang="zh-CN" altLang="en-US" sz="2800" b="1" kern="1200" dirty="0" smtClean="0">
                          <a:solidFill>
                            <a:srgbClr val="7030A0"/>
                          </a:solidFill>
                          <a:latin typeface="+mn-lt"/>
                          <a:ea typeface="+mn-ea"/>
                          <a:cs typeface="+mn-cs"/>
                        </a:rPr>
                        <a:t>紫色、</a:t>
                      </a:r>
                      <a:r>
                        <a:rPr lang="zh-CN" altLang="en-US" sz="2800" b="1" kern="1200" dirty="0" smtClean="0">
                          <a:solidFill>
                            <a:schemeClr val="accent6">
                              <a:lumMod val="75000"/>
                            </a:schemeClr>
                          </a:solidFill>
                          <a:latin typeface="+mn-lt"/>
                          <a:ea typeface="+mn-ea"/>
                          <a:cs typeface="+mn-cs"/>
                        </a:rPr>
                        <a:t>粉红色</a:t>
                      </a:r>
                      <a:endParaRPr lang="zh-CN" altLang="en-US" sz="2800" b="1" dirty="0">
                        <a:solidFill>
                          <a:schemeClr val="accent6">
                            <a:lumMod val="75000"/>
                          </a:schemeClr>
                        </a:solidFill>
                      </a:endParaRPr>
                    </a:p>
                  </a:txBody>
                  <a:tcPr>
                    <a:solidFill>
                      <a:schemeClr val="accent1">
                        <a:lumMod val="20000"/>
                        <a:lumOff val="80000"/>
                      </a:schemeClr>
                    </a:solidFill>
                  </a:tcPr>
                </a:tc>
                <a:tc>
                  <a:txBody>
                    <a:bodyPr/>
                    <a:lstStyle/>
                    <a:p>
                      <a:r>
                        <a:rPr lang="zh-CN" altLang="en-US" sz="2800" b="1" kern="1200" dirty="0" smtClean="0">
                          <a:solidFill>
                            <a:srgbClr val="7030A0"/>
                          </a:solidFill>
                          <a:latin typeface="+mn-lt"/>
                          <a:ea typeface="+mn-ea"/>
                          <a:cs typeface="+mn-cs"/>
                        </a:rPr>
                        <a:t>紫色：悔改、预备、盼望</a:t>
                      </a:r>
                      <a:r>
                        <a:rPr lang="zh-CN" altLang="en-US" sz="2800" b="1" kern="1200" dirty="0" smtClean="0">
                          <a:solidFill>
                            <a:schemeClr val="tx1"/>
                          </a:solidFill>
                          <a:latin typeface="+mn-lt"/>
                          <a:ea typeface="+mn-ea"/>
                          <a:cs typeface="+mn-cs"/>
                        </a:rPr>
                        <a:t>；</a:t>
                      </a:r>
                    </a:p>
                    <a:p>
                      <a:r>
                        <a:rPr lang="zh-CN" altLang="en-US" sz="2800" b="1" kern="1200" dirty="0" smtClean="0">
                          <a:solidFill>
                            <a:schemeClr val="accent6">
                              <a:lumMod val="75000"/>
                            </a:schemeClr>
                          </a:solidFill>
                          <a:latin typeface="+mn-lt"/>
                          <a:ea typeface="+mn-ea"/>
                          <a:cs typeface="+mn-cs"/>
                        </a:rPr>
                        <a:t>粉红色：喜乐</a:t>
                      </a:r>
                      <a:endParaRPr lang="zh-CN" altLang="en-US" sz="2800" b="1" dirty="0">
                        <a:solidFill>
                          <a:schemeClr val="accent6">
                            <a:lumMod val="75000"/>
                          </a:schemeClr>
                        </a:solidFill>
                      </a:endParaRPr>
                    </a:p>
                  </a:txBody>
                  <a:tcPr marL="68580" marR="68580" marT="0" marB="0">
                    <a:solidFill>
                      <a:schemeClr val="accent1">
                        <a:lumMod val="20000"/>
                        <a:lumOff val="80000"/>
                      </a:schemeClr>
                    </a:solidFill>
                  </a:tcPr>
                </a:tc>
              </a:tr>
              <a:tr h="636327">
                <a:tc>
                  <a:txBody>
                    <a:bodyPr/>
                    <a:lstStyle/>
                    <a:p>
                      <a:r>
                        <a:rPr lang="zh-CN" altLang="en-US" sz="2800" b="1" kern="1200" dirty="0" smtClean="0">
                          <a:solidFill>
                            <a:schemeClr val="dk1"/>
                          </a:solidFill>
                          <a:latin typeface="+mn-lt"/>
                          <a:ea typeface="+mn-ea"/>
                          <a:cs typeface="+mn-cs"/>
                        </a:rPr>
                        <a:t>圣诞节</a:t>
                      </a:r>
                      <a:r>
                        <a:rPr lang="en-US" altLang="zh-CN" sz="2800" b="1" kern="1200" dirty="0" smtClean="0">
                          <a:solidFill>
                            <a:schemeClr val="dk1"/>
                          </a:solidFill>
                          <a:latin typeface="+mn-lt"/>
                          <a:ea typeface="+mn-ea"/>
                          <a:cs typeface="+mn-cs"/>
                        </a:rPr>
                        <a:t>/</a:t>
                      </a:r>
                      <a:r>
                        <a:rPr lang="en-US" sz="2800" b="1" kern="1200" dirty="0" smtClean="0">
                          <a:solidFill>
                            <a:schemeClr val="dk1"/>
                          </a:solidFill>
                          <a:latin typeface="+mn-lt"/>
                          <a:ea typeface="+mn-ea"/>
                          <a:cs typeface="+mn-cs"/>
                        </a:rPr>
                        <a:t>Christmas</a:t>
                      </a:r>
                      <a:endParaRPr lang="zh-CN" altLang="en-US" sz="2800" b="1" dirty="0"/>
                    </a:p>
                  </a:txBody>
                  <a:tcPr marL="68580" marR="68580" marT="0" marB="0"/>
                </a:tc>
                <a:tc>
                  <a:txBody>
                    <a:bodyPr/>
                    <a:lstStyle/>
                    <a:p>
                      <a:r>
                        <a:rPr lang="zh-CN" altLang="en-US" sz="2800" b="1" kern="1200" dirty="0" smtClean="0">
                          <a:solidFill>
                            <a:schemeClr val="bg1"/>
                          </a:solidFill>
                          <a:latin typeface="+mn-lt"/>
                          <a:ea typeface="+mn-ea"/>
                          <a:cs typeface="+mn-cs"/>
                        </a:rPr>
                        <a:t>白色</a:t>
                      </a:r>
                      <a:endParaRPr lang="zh-CN" altLang="en-US" sz="2800" b="1" dirty="0">
                        <a:solidFill>
                          <a:schemeClr val="bg1"/>
                        </a:solidFill>
                      </a:endParaRPr>
                    </a:p>
                  </a:txBody>
                  <a:tcPr marL="68580" marR="68580" marT="0" marB="0">
                    <a:solidFill>
                      <a:schemeClr val="tx2">
                        <a:lumMod val="75000"/>
                      </a:schemeClr>
                    </a:solidFill>
                  </a:tcPr>
                </a:tc>
                <a:tc>
                  <a:txBody>
                    <a:bodyPr/>
                    <a:lstStyle/>
                    <a:p>
                      <a:r>
                        <a:rPr lang="zh-CN" altLang="en-US" sz="2800" b="1" kern="1200" dirty="0" smtClean="0">
                          <a:solidFill>
                            <a:schemeClr val="bg1"/>
                          </a:solidFill>
                          <a:latin typeface="+mn-lt"/>
                          <a:ea typeface="+mn-ea"/>
                          <a:cs typeface="+mn-cs"/>
                        </a:rPr>
                        <a:t>光明、喜乐、纯洁、神的荣耀</a:t>
                      </a:r>
                      <a:endParaRPr lang="zh-CN" altLang="en-US" sz="2800" b="1" dirty="0">
                        <a:solidFill>
                          <a:schemeClr val="bg1"/>
                        </a:solidFill>
                      </a:endParaRPr>
                    </a:p>
                  </a:txBody>
                  <a:tcPr>
                    <a:solidFill>
                      <a:schemeClr val="tx2">
                        <a:lumMod val="75000"/>
                      </a:schemeClr>
                    </a:solidFill>
                  </a:tcPr>
                </a:tc>
              </a:tr>
              <a:tr h="636327">
                <a:tc>
                  <a:txBody>
                    <a:bodyPr/>
                    <a:lstStyle/>
                    <a:p>
                      <a:r>
                        <a:rPr lang="zh-CN" altLang="en-US" sz="2800" b="1" kern="1200" dirty="0" smtClean="0">
                          <a:solidFill>
                            <a:schemeClr val="dk1"/>
                          </a:solidFill>
                          <a:latin typeface="+mn-lt"/>
                          <a:ea typeface="+mn-ea"/>
                          <a:cs typeface="+mn-cs"/>
                        </a:rPr>
                        <a:t>大斋期</a:t>
                      </a:r>
                      <a:r>
                        <a:rPr lang="en-US" altLang="zh-CN" sz="2800" b="1" kern="1200" dirty="0" smtClean="0">
                          <a:solidFill>
                            <a:schemeClr val="dk1"/>
                          </a:solidFill>
                          <a:latin typeface="+mn-lt"/>
                          <a:ea typeface="+mn-ea"/>
                          <a:cs typeface="+mn-cs"/>
                        </a:rPr>
                        <a:t>/</a:t>
                      </a:r>
                      <a:r>
                        <a:rPr lang="en-US" sz="2800" b="1" kern="1200" dirty="0" smtClean="0">
                          <a:solidFill>
                            <a:schemeClr val="dk1"/>
                          </a:solidFill>
                          <a:latin typeface="+mn-lt"/>
                          <a:ea typeface="+mn-ea"/>
                          <a:cs typeface="+mn-cs"/>
                        </a:rPr>
                        <a:t>Lent</a:t>
                      </a:r>
                      <a:endParaRPr lang="zh-CN" altLang="en-US" sz="2800" b="1" dirty="0"/>
                    </a:p>
                  </a:txBody>
                  <a:tcPr/>
                </a:tc>
                <a:tc>
                  <a:txBody>
                    <a:bodyPr/>
                    <a:lstStyle/>
                    <a:p>
                      <a:r>
                        <a:rPr lang="zh-CN" altLang="en-US" sz="2800" b="1" kern="1200" dirty="0" smtClean="0">
                          <a:solidFill>
                            <a:srgbClr val="7030A0"/>
                          </a:solidFill>
                          <a:latin typeface="+mn-lt"/>
                          <a:ea typeface="+mn-ea"/>
                          <a:cs typeface="+mn-cs"/>
                        </a:rPr>
                        <a:t>紫色</a:t>
                      </a:r>
                      <a:endParaRPr lang="zh-CN" altLang="en-US" sz="2800" b="1" dirty="0">
                        <a:solidFill>
                          <a:srgbClr val="7030A0"/>
                        </a:solidFill>
                      </a:endParaRPr>
                    </a:p>
                  </a:txBody>
                  <a:tcPr/>
                </a:tc>
                <a:tc>
                  <a:txBody>
                    <a:bodyPr/>
                    <a:lstStyle/>
                    <a:p>
                      <a:r>
                        <a:rPr lang="zh-CN" altLang="en-US" sz="2800" b="1" kern="1200" dirty="0" smtClean="0">
                          <a:solidFill>
                            <a:srgbClr val="7030A0"/>
                          </a:solidFill>
                          <a:latin typeface="+mn-lt"/>
                          <a:ea typeface="+mn-ea"/>
                          <a:cs typeface="+mn-cs"/>
                        </a:rPr>
                        <a:t>悔改、禁食、悔罪、灵性准备</a:t>
                      </a:r>
                      <a:endParaRPr lang="zh-CN" altLang="en-US" sz="2800" b="1" dirty="0">
                        <a:solidFill>
                          <a:srgbClr val="7030A0"/>
                        </a:solidFill>
                      </a:endParaRPr>
                    </a:p>
                  </a:txBody>
                  <a:tcPr/>
                </a:tc>
              </a:tr>
              <a:tr h="636327">
                <a:tc>
                  <a:txBody>
                    <a:bodyPr/>
                    <a:lstStyle/>
                    <a:p>
                      <a:r>
                        <a:rPr lang="zh-CN" altLang="en-US" sz="2800" b="1" kern="1200" dirty="0" smtClean="0">
                          <a:solidFill>
                            <a:schemeClr val="dk1"/>
                          </a:solidFill>
                          <a:latin typeface="+mn-lt"/>
                          <a:ea typeface="+mn-ea"/>
                          <a:cs typeface="+mn-cs"/>
                        </a:rPr>
                        <a:t>受难日</a:t>
                      </a:r>
                      <a:r>
                        <a:rPr lang="en-US" altLang="zh-CN" sz="2800" b="1" kern="1200" dirty="0" smtClean="0">
                          <a:solidFill>
                            <a:schemeClr val="dk1"/>
                          </a:solidFill>
                          <a:latin typeface="+mn-lt"/>
                          <a:ea typeface="+mn-ea"/>
                          <a:cs typeface="+mn-cs"/>
                        </a:rPr>
                        <a:t>/</a:t>
                      </a:r>
                      <a:r>
                        <a:rPr lang="en-US" altLang="zh-CN" sz="2000" b="1" kern="1200" dirty="0" smtClean="0">
                          <a:solidFill>
                            <a:schemeClr val="dk1"/>
                          </a:solidFill>
                          <a:latin typeface="+mn-lt"/>
                          <a:ea typeface="+mn-ea"/>
                          <a:cs typeface="+mn-cs"/>
                        </a:rPr>
                        <a:t>Good Friday</a:t>
                      </a:r>
                      <a:endParaRPr lang="zh-CN" altLang="en-US" sz="2000" b="1" dirty="0"/>
                    </a:p>
                  </a:txBody>
                  <a:tcPr/>
                </a:tc>
                <a:tc>
                  <a:txBody>
                    <a:bodyPr/>
                    <a:lstStyle/>
                    <a:p>
                      <a:r>
                        <a:rPr lang="zh-CN" altLang="en-US" sz="2800" b="1" kern="1200" dirty="0" smtClean="0">
                          <a:solidFill>
                            <a:schemeClr val="dk1"/>
                          </a:solidFill>
                          <a:latin typeface="+mn-lt"/>
                          <a:ea typeface="+mn-ea"/>
                          <a:cs typeface="+mn-cs"/>
                        </a:rPr>
                        <a:t>黑色</a:t>
                      </a:r>
                      <a:endParaRPr lang="zh-CN" altLang="en-US" sz="2800" b="1" dirty="0"/>
                    </a:p>
                  </a:txBody>
                  <a:tcPr/>
                </a:tc>
                <a:tc>
                  <a:txBody>
                    <a:bodyPr/>
                    <a:lstStyle/>
                    <a:p>
                      <a:r>
                        <a:rPr lang="zh-CN" altLang="en-US" sz="2800" b="1" kern="1200" dirty="0" smtClean="0">
                          <a:solidFill>
                            <a:schemeClr val="dk1"/>
                          </a:solidFill>
                          <a:latin typeface="+mn-lt"/>
                          <a:ea typeface="+mn-ea"/>
                          <a:cs typeface="+mn-cs"/>
                        </a:rPr>
                        <a:t>哀悼、悔改、纪念</a:t>
                      </a:r>
                      <a:endParaRPr lang="zh-CN" altLang="en-US" sz="2800" b="1" dirty="0"/>
                    </a:p>
                  </a:txBody>
                  <a:tcPr/>
                </a:tc>
              </a:tr>
              <a:tr h="636327">
                <a:tc>
                  <a:txBody>
                    <a:bodyPr/>
                    <a:lstStyle/>
                    <a:p>
                      <a:r>
                        <a:rPr lang="zh-CN" altLang="en-US" sz="2800" b="1" kern="1200" dirty="0" smtClean="0">
                          <a:solidFill>
                            <a:schemeClr val="dk1"/>
                          </a:solidFill>
                          <a:latin typeface="+mn-lt"/>
                          <a:ea typeface="+mn-ea"/>
                          <a:cs typeface="+mn-cs"/>
                        </a:rPr>
                        <a:t>复活节</a:t>
                      </a:r>
                      <a:r>
                        <a:rPr lang="en-US" altLang="zh-CN" sz="2800" b="1" kern="1200" dirty="0" smtClean="0">
                          <a:solidFill>
                            <a:schemeClr val="dk1"/>
                          </a:solidFill>
                          <a:latin typeface="+mn-lt"/>
                          <a:ea typeface="+mn-ea"/>
                          <a:cs typeface="+mn-cs"/>
                        </a:rPr>
                        <a:t>/</a:t>
                      </a:r>
                      <a:r>
                        <a:rPr lang="en-US" sz="2800" b="1" kern="1200" dirty="0" smtClean="0">
                          <a:solidFill>
                            <a:schemeClr val="dk1"/>
                          </a:solidFill>
                          <a:latin typeface="+mn-lt"/>
                          <a:ea typeface="+mn-ea"/>
                          <a:cs typeface="+mn-cs"/>
                        </a:rPr>
                        <a:t>Easter</a:t>
                      </a:r>
                      <a:endParaRPr lang="zh-CN" altLang="en-US" sz="2800" b="1" dirty="0"/>
                    </a:p>
                  </a:txBody>
                  <a:tcPr/>
                </a:tc>
                <a:tc>
                  <a:txBody>
                    <a:bodyPr/>
                    <a:lstStyle/>
                    <a:p>
                      <a:r>
                        <a:rPr lang="zh-CN" altLang="en-US" sz="2800" b="1" kern="1200" dirty="0" smtClean="0">
                          <a:solidFill>
                            <a:schemeClr val="bg1"/>
                          </a:solidFill>
                          <a:latin typeface="+mn-lt"/>
                          <a:ea typeface="+mn-ea"/>
                          <a:cs typeface="+mn-cs"/>
                        </a:rPr>
                        <a:t>白色</a:t>
                      </a:r>
                      <a:endParaRPr lang="zh-CN" altLang="en-US" sz="2800" b="1" dirty="0">
                        <a:solidFill>
                          <a:schemeClr val="bg1"/>
                        </a:solidFill>
                      </a:endParaRPr>
                    </a:p>
                  </a:txBody>
                  <a:tcPr>
                    <a:solidFill>
                      <a:schemeClr val="tx2">
                        <a:lumMod val="75000"/>
                      </a:schemeClr>
                    </a:solidFill>
                  </a:tcPr>
                </a:tc>
                <a:tc>
                  <a:txBody>
                    <a:bodyPr/>
                    <a:lstStyle/>
                    <a:p>
                      <a:r>
                        <a:rPr lang="zh-CN" altLang="en-US" sz="2800" b="1" kern="1200" dirty="0" smtClean="0">
                          <a:solidFill>
                            <a:schemeClr val="bg1"/>
                          </a:solidFill>
                          <a:latin typeface="+mn-lt"/>
                          <a:ea typeface="+mn-ea"/>
                          <a:cs typeface="+mn-cs"/>
                        </a:rPr>
                        <a:t>复活、喜乐、胜利、荣耀</a:t>
                      </a:r>
                      <a:endParaRPr lang="zh-CN" altLang="en-US" sz="2800" b="1" dirty="0">
                        <a:solidFill>
                          <a:schemeClr val="bg1"/>
                        </a:solidFill>
                      </a:endParaRPr>
                    </a:p>
                  </a:txBody>
                  <a:tcPr>
                    <a:solidFill>
                      <a:schemeClr val="tx2">
                        <a:lumMod val="75000"/>
                      </a:schemeClr>
                    </a:solidFill>
                  </a:tcPr>
                </a:tc>
              </a:tr>
              <a:tr h="636327">
                <a:tc>
                  <a:txBody>
                    <a:bodyPr/>
                    <a:lstStyle/>
                    <a:p>
                      <a:r>
                        <a:rPr lang="zh-CN" altLang="en-US" sz="2800" b="1" kern="1200" dirty="0" smtClean="0">
                          <a:solidFill>
                            <a:schemeClr val="dk1"/>
                          </a:solidFill>
                          <a:latin typeface="+mn-lt"/>
                          <a:ea typeface="+mn-ea"/>
                          <a:cs typeface="+mn-cs"/>
                        </a:rPr>
                        <a:t>五旬节</a:t>
                      </a:r>
                      <a:r>
                        <a:rPr lang="en-US" altLang="zh-CN" sz="2000" b="1" kern="1200" dirty="0" smtClean="0">
                          <a:solidFill>
                            <a:schemeClr val="dk1"/>
                          </a:solidFill>
                          <a:latin typeface="+mn-lt"/>
                          <a:ea typeface="+mn-ea"/>
                          <a:cs typeface="+mn-cs"/>
                        </a:rPr>
                        <a:t>/</a:t>
                      </a:r>
                      <a:r>
                        <a:rPr lang="en-US" sz="2800" b="1" kern="1200" dirty="0" smtClean="0">
                          <a:solidFill>
                            <a:schemeClr val="dk1"/>
                          </a:solidFill>
                          <a:latin typeface="+mn-lt"/>
                          <a:ea typeface="+mn-ea"/>
                          <a:cs typeface="+mn-cs"/>
                        </a:rPr>
                        <a:t>Pentecost</a:t>
                      </a:r>
                      <a:endParaRPr lang="zh-CN" altLang="en-US" sz="2800" b="1" dirty="0"/>
                    </a:p>
                  </a:txBody>
                  <a:tcPr/>
                </a:tc>
                <a:tc>
                  <a:txBody>
                    <a:bodyPr/>
                    <a:lstStyle/>
                    <a:p>
                      <a:r>
                        <a:rPr lang="zh-CN" altLang="en-US" sz="2800" b="1" kern="1200" dirty="0" smtClean="0">
                          <a:solidFill>
                            <a:srgbClr val="FF0000"/>
                          </a:solidFill>
                          <a:latin typeface="+mn-lt"/>
                          <a:ea typeface="+mn-ea"/>
                          <a:cs typeface="+mn-cs"/>
                        </a:rPr>
                        <a:t>红色</a:t>
                      </a:r>
                      <a:endParaRPr lang="zh-CN" altLang="en-US" sz="2800" b="1" dirty="0">
                        <a:solidFill>
                          <a:srgbClr val="FF0000"/>
                        </a:solidFill>
                      </a:endParaRPr>
                    </a:p>
                  </a:txBody>
                  <a:tcPr/>
                </a:tc>
                <a:tc>
                  <a:txBody>
                    <a:bodyPr/>
                    <a:lstStyle/>
                    <a:p>
                      <a:r>
                        <a:rPr lang="zh-CN" altLang="en-US" sz="2800" b="1" kern="1200" dirty="0" smtClean="0">
                          <a:solidFill>
                            <a:srgbClr val="FF0000"/>
                          </a:solidFill>
                          <a:latin typeface="+mn-lt"/>
                          <a:ea typeface="+mn-ea"/>
                          <a:cs typeface="+mn-cs"/>
                        </a:rPr>
                        <a:t>圣灵、火焰、热情、力量</a:t>
                      </a:r>
                      <a:endParaRPr lang="zh-CN" altLang="en-US" sz="2800" b="1" dirty="0">
                        <a:solidFill>
                          <a:srgbClr val="FF0000"/>
                        </a:solidFill>
                      </a:endParaRPr>
                    </a:p>
                  </a:txBody>
                  <a:tcPr/>
                </a:tc>
              </a:tr>
              <a:tr h="980932">
                <a:tc>
                  <a:txBody>
                    <a:bodyPr/>
                    <a:lstStyle/>
                    <a:p>
                      <a:r>
                        <a:rPr lang="zh-CN" altLang="en-US" sz="2800" b="1" kern="1200" dirty="0" smtClean="0">
                          <a:solidFill>
                            <a:schemeClr val="dk1"/>
                          </a:solidFill>
                          <a:latin typeface="+mn-lt"/>
                          <a:ea typeface="+mn-ea"/>
                          <a:cs typeface="+mn-cs"/>
                        </a:rPr>
                        <a:t>常年期</a:t>
                      </a:r>
                      <a:r>
                        <a:rPr lang="en-US" altLang="zh-CN" sz="2800" b="1" kern="1200" dirty="0" smtClean="0">
                          <a:solidFill>
                            <a:schemeClr val="dk1"/>
                          </a:solidFill>
                          <a:latin typeface="+mn-lt"/>
                          <a:ea typeface="+mn-ea"/>
                          <a:cs typeface="+mn-cs"/>
                        </a:rPr>
                        <a:t>/</a:t>
                      </a:r>
                      <a:r>
                        <a:rPr lang="en-US" sz="2800" b="1" kern="1200" dirty="0" smtClean="0">
                          <a:solidFill>
                            <a:schemeClr val="dk1"/>
                          </a:solidFill>
                          <a:latin typeface="+mn-lt"/>
                          <a:ea typeface="+mn-ea"/>
                          <a:cs typeface="+mn-cs"/>
                        </a:rPr>
                        <a:t>Ordinary Time</a:t>
                      </a:r>
                      <a:endParaRPr lang="zh-CN" altLang="en-US" sz="2800" b="1" dirty="0"/>
                    </a:p>
                  </a:txBody>
                  <a:tcPr/>
                </a:tc>
                <a:tc>
                  <a:txBody>
                    <a:bodyPr/>
                    <a:lstStyle/>
                    <a:p>
                      <a:r>
                        <a:rPr lang="zh-CN" altLang="en-US" sz="2800" b="1" kern="1200" dirty="0" smtClean="0">
                          <a:solidFill>
                            <a:srgbClr val="00B050"/>
                          </a:solidFill>
                          <a:latin typeface="+mn-lt"/>
                          <a:ea typeface="+mn-ea"/>
                          <a:cs typeface="+mn-cs"/>
                        </a:rPr>
                        <a:t>绿色</a:t>
                      </a:r>
                      <a:endParaRPr lang="zh-CN" altLang="en-US" sz="2800" b="1" dirty="0">
                        <a:solidFill>
                          <a:srgbClr val="00B050"/>
                        </a:solidFill>
                      </a:endParaRPr>
                    </a:p>
                  </a:txBody>
                  <a:tcPr/>
                </a:tc>
                <a:tc>
                  <a:txBody>
                    <a:bodyPr/>
                    <a:lstStyle/>
                    <a:p>
                      <a:r>
                        <a:rPr lang="zh-CN" altLang="en-US" sz="2800" b="1" kern="1200" dirty="0" smtClean="0">
                          <a:solidFill>
                            <a:srgbClr val="00B050"/>
                          </a:solidFill>
                          <a:latin typeface="+mn-lt"/>
                          <a:ea typeface="+mn-ea"/>
                          <a:cs typeface="+mn-cs"/>
                        </a:rPr>
                        <a:t>成长、生命、希望、成熟的信仰生活</a:t>
                      </a:r>
                      <a:endParaRPr lang="zh-CN" altLang="en-US" sz="2800" b="1" dirty="0">
                        <a:solidFill>
                          <a:srgbClr val="00B050"/>
                        </a:solidFill>
                      </a:endParaRPr>
                    </a:p>
                  </a:txBody>
                  <a:tcPr/>
                </a:tc>
              </a:tr>
            </a:tbl>
          </a:graphicData>
        </a:graphic>
      </p:graphicFrame>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F94DE62-692C-5CC5-E178-029A308531D0}"/>
              </a:ext>
            </a:extLst>
          </p:cNvPr>
          <p:cNvSpPr>
            <a:spLocks noGrp="1"/>
          </p:cNvSpPr>
          <p:nvPr>
            <p:ph type="title"/>
          </p:nvPr>
        </p:nvSpPr>
        <p:spPr>
          <a:xfrm>
            <a:off x="457200" y="87474"/>
            <a:ext cx="8229600" cy="579276"/>
          </a:xfrm>
        </p:spPr>
        <p:txBody>
          <a:bodyPr/>
          <a:lstStyle/>
          <a:p>
            <a:r>
              <a:rPr lang="zh-CN" altLang="en-US" b="1" dirty="0"/>
              <a:t>祈祷</a:t>
            </a:r>
            <a:r>
              <a:rPr lang="en-US" altLang="zh-CN" b="1" dirty="0"/>
              <a:t>/Prayer</a:t>
            </a:r>
            <a:endParaRPr lang="en-US" dirty="0"/>
          </a:p>
        </p:txBody>
      </p:sp>
      <p:pic>
        <p:nvPicPr>
          <p:cNvPr id="3" name="Picture 2">
            <a:extLst>
              <a:ext uri="{FF2B5EF4-FFF2-40B4-BE49-F238E27FC236}">
                <a16:creationId xmlns:a16="http://schemas.microsoft.com/office/drawing/2014/main" xmlns="" id="{0BE501A2-3EFA-0310-6D6A-5ACABD8CF2C4}"/>
              </a:ext>
            </a:extLst>
          </p:cNvPr>
          <p:cNvPicPr>
            <a:picLocks noChangeAspect="1"/>
          </p:cNvPicPr>
          <p:nvPr/>
        </p:nvPicPr>
        <p:blipFill>
          <a:blip r:embed="rId2" cstate="print"/>
          <a:stretch>
            <a:fillRect/>
          </a:stretch>
        </p:blipFill>
        <p:spPr>
          <a:xfrm>
            <a:off x="35496" y="895351"/>
            <a:ext cx="9108504" cy="4248150"/>
          </a:xfrm>
          <a:prstGeom prst="rect">
            <a:avLst/>
          </a:prstGeom>
        </p:spPr>
      </p:pic>
    </p:spTree>
    <p:extLst>
      <p:ext uri="{BB962C8B-B14F-4D97-AF65-F5344CB8AC3E}">
        <p14:creationId xmlns:p14="http://schemas.microsoft.com/office/powerpoint/2010/main" xmlns="" val="4077842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zh-CN" altLang="en-US" sz="3600" b="1" dirty="0" smtClean="0"/>
              <a:t>一、黑暗中的人</a:t>
            </a:r>
            <a:r>
              <a:rPr lang="en-US" altLang="zh-CN" sz="3600" b="1" dirty="0" smtClean="0"/>
              <a:t>——</a:t>
            </a:r>
            <a:r>
              <a:rPr lang="zh-CN" altLang="en-US" sz="3600" b="1" dirty="0" smtClean="0"/>
              <a:t>惧怕的现实 </a:t>
            </a:r>
            <a:r>
              <a:rPr lang="en-US" sz="3600" b="1" dirty="0" smtClean="0"/>
              <a:t>8-9</a:t>
            </a:r>
            <a:r>
              <a:rPr lang="en-US" altLang="zh-CN" sz="3600" b="1" dirty="0" smtClean="0"/>
              <a:t/>
            </a:r>
            <a:br>
              <a:rPr lang="en-US" altLang="zh-CN" sz="3600" b="1" dirty="0" smtClean="0"/>
            </a:br>
            <a:r>
              <a:rPr lang="en-US" altLang="zh-CN" sz="3200" b="1" dirty="0" smtClean="0"/>
              <a:t>I. People in the Night---The Reality of Fear ( 8–9)</a:t>
            </a:r>
            <a:br>
              <a:rPr lang="en-US" altLang="zh-CN" sz="3200" b="1" dirty="0" smtClean="0"/>
            </a:br>
            <a:r>
              <a:rPr lang="en-US" altLang="zh-CN" sz="1600" b="1" dirty="0" smtClean="0"/>
              <a:t/>
            </a:r>
            <a:br>
              <a:rPr lang="en-US" altLang="zh-CN" sz="1600" b="1" dirty="0" smtClean="0"/>
            </a:br>
            <a:r>
              <a:rPr lang="en-US" sz="3600" b="1" dirty="0" smtClean="0"/>
              <a:t>8</a:t>
            </a:r>
            <a:r>
              <a:rPr lang="zh-CN" altLang="en-US" sz="3600" b="1" dirty="0" smtClean="0"/>
              <a:t>在伯利恒之</a:t>
            </a:r>
            <a:r>
              <a:rPr lang="zh-CN" altLang="en-US" sz="3600" b="1" dirty="0" smtClean="0">
                <a:solidFill>
                  <a:srgbClr val="0070C0"/>
                </a:solidFill>
              </a:rPr>
              <a:t>野地</a:t>
            </a:r>
            <a:r>
              <a:rPr lang="zh-CN" altLang="en-US" sz="3600" b="1" dirty="0" smtClean="0"/>
              <a:t>里有牧羊的人，</a:t>
            </a:r>
            <a:r>
              <a:rPr lang="zh-CN" altLang="en-US" sz="3600" b="1" dirty="0" smtClean="0">
                <a:solidFill>
                  <a:srgbClr val="0070C0"/>
                </a:solidFill>
              </a:rPr>
              <a:t>夜间</a:t>
            </a:r>
            <a:r>
              <a:rPr lang="zh-CN" altLang="en-US" sz="3600" b="1" dirty="0" smtClean="0"/>
              <a:t>按着更次看守羊群。</a:t>
            </a:r>
            <a:r>
              <a:rPr lang="en-US" sz="3600" b="1" dirty="0" smtClean="0"/>
              <a:t>9</a:t>
            </a:r>
            <a:r>
              <a:rPr lang="zh-CN" altLang="en-US" sz="3600" b="1" dirty="0" smtClean="0"/>
              <a:t>有主的使者站在他们旁边，主的荣光四面照着他们。牧羊的人就甚</a:t>
            </a:r>
            <a:r>
              <a:rPr lang="zh-CN" altLang="en-US" sz="3600" b="1" dirty="0" smtClean="0">
                <a:solidFill>
                  <a:srgbClr val="0070C0"/>
                </a:solidFill>
              </a:rPr>
              <a:t>惧怕</a:t>
            </a:r>
            <a:r>
              <a:rPr lang="zh-CN" altLang="en-US" sz="3600" b="1" dirty="0" smtClean="0"/>
              <a:t>。</a:t>
            </a:r>
            <a:r>
              <a:rPr lang="en-US" altLang="zh-CN" sz="3200" b="1" dirty="0" smtClean="0"/>
              <a:t/>
            </a:r>
            <a:br>
              <a:rPr lang="en-US" altLang="zh-CN" sz="3200" b="1" dirty="0" smtClean="0"/>
            </a:br>
            <a:r>
              <a:rPr lang="en-US" altLang="zh-CN" sz="3000" b="1" dirty="0" smtClean="0"/>
              <a:t>8And there were shepherds living out </a:t>
            </a:r>
            <a:r>
              <a:rPr lang="en-US" altLang="zh-CN" sz="3000" b="1" dirty="0" smtClean="0">
                <a:solidFill>
                  <a:srgbClr val="0070C0"/>
                </a:solidFill>
              </a:rPr>
              <a:t>in the fields </a:t>
            </a:r>
            <a:r>
              <a:rPr lang="en-US" altLang="zh-CN" sz="3000" b="1" dirty="0" smtClean="0"/>
              <a:t>near by, keeping watch over their flocks </a:t>
            </a:r>
            <a:r>
              <a:rPr lang="en-US" altLang="zh-CN" sz="3000" b="1" dirty="0" smtClean="0">
                <a:solidFill>
                  <a:srgbClr val="0070C0"/>
                </a:solidFill>
              </a:rPr>
              <a:t>at night</a:t>
            </a:r>
            <a:r>
              <a:rPr lang="en-US" altLang="zh-CN" sz="3000" b="1" dirty="0" smtClean="0"/>
              <a:t>. 9An angel of the Lord appeared to them, and the glory of the Lord shone around them, and they were </a:t>
            </a:r>
            <a:r>
              <a:rPr lang="en-US" altLang="zh-CN" sz="3000" b="1" dirty="0" smtClean="0">
                <a:solidFill>
                  <a:srgbClr val="0070C0"/>
                </a:solidFill>
              </a:rPr>
              <a:t>terrified</a:t>
            </a:r>
            <a:r>
              <a:rPr lang="en-US" altLang="zh-CN" sz="3000" b="1" dirty="0" smtClean="0"/>
              <a:t>. </a:t>
            </a:r>
            <a:endParaRPr lang="zh-CN" altLang="en-US" sz="30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zh-CN" altLang="en-US" sz="3600" b="1" dirty="0" smtClean="0"/>
              <a:t>二、天上的信息</a:t>
            </a:r>
            <a:r>
              <a:rPr lang="en-US" altLang="zh-CN" sz="3600" b="1" dirty="0" smtClean="0"/>
              <a:t>---</a:t>
            </a:r>
            <a:r>
              <a:rPr lang="zh-CN" altLang="en-US" sz="3600" b="1" dirty="0" smtClean="0"/>
              <a:t>神赐下平安 </a:t>
            </a:r>
            <a:r>
              <a:rPr lang="en-US" sz="3600" b="1" dirty="0" smtClean="0"/>
              <a:t>10-14</a:t>
            </a:r>
            <a:r>
              <a:rPr lang="zh-CN" altLang="en-US" sz="3600" b="1" dirty="0" smtClean="0"/>
              <a:t>节</a:t>
            </a:r>
            <a:r>
              <a:rPr lang="en-US" altLang="zh-CN" sz="3600" b="1" dirty="0" smtClean="0"/>
              <a:t/>
            </a:r>
            <a:br>
              <a:rPr lang="en-US" altLang="zh-CN" sz="3600" b="1" dirty="0" smtClean="0"/>
            </a:br>
            <a:r>
              <a:rPr lang="en-US" altLang="zh-CN" sz="3000" b="1" dirty="0" smtClean="0"/>
              <a:t>II. The Message from Heaven---God Gives Peace 10–14</a:t>
            </a:r>
            <a:br>
              <a:rPr lang="en-US" altLang="zh-CN" sz="3000" b="1" dirty="0" smtClean="0"/>
            </a:br>
            <a:r>
              <a:rPr lang="en-US" altLang="zh-CN" sz="3000" b="1" dirty="0" smtClean="0"/>
              <a:t/>
            </a:r>
            <a:br>
              <a:rPr lang="en-US" altLang="zh-CN" sz="3000" b="1" dirty="0" smtClean="0"/>
            </a:br>
            <a:r>
              <a:rPr lang="en-US" altLang="zh-CN" sz="3000" b="1" dirty="0" smtClean="0"/>
              <a:t>10</a:t>
            </a:r>
            <a:r>
              <a:rPr lang="zh-CN" altLang="en-US" sz="3000" b="1" dirty="0" smtClean="0"/>
              <a:t>那天使对他们说，</a:t>
            </a:r>
            <a:r>
              <a:rPr lang="zh-CN" altLang="en-US" sz="3000" b="1" dirty="0" smtClean="0">
                <a:solidFill>
                  <a:srgbClr val="0070C0"/>
                </a:solidFill>
              </a:rPr>
              <a:t>不要惧怕，</a:t>
            </a:r>
            <a:r>
              <a:rPr lang="zh-CN" altLang="en-US" sz="3000" b="1" dirty="0" smtClean="0"/>
              <a:t>我报给你们大喜的信息，是关乎万民的。</a:t>
            </a:r>
            <a:r>
              <a:rPr lang="en-US" altLang="zh-CN" sz="3000" b="1" dirty="0" smtClean="0"/>
              <a:t>11</a:t>
            </a:r>
            <a:r>
              <a:rPr lang="zh-CN" altLang="en-US" sz="3000" b="1" dirty="0" smtClean="0"/>
              <a:t>因今天在大卫的城里，</a:t>
            </a:r>
            <a:r>
              <a:rPr lang="zh-CN" altLang="en-US" sz="3000" b="1" dirty="0" smtClean="0">
                <a:solidFill>
                  <a:srgbClr val="0070C0"/>
                </a:solidFill>
              </a:rPr>
              <a:t>为你们生了救主，就是主基督</a:t>
            </a:r>
            <a:r>
              <a:rPr lang="zh-CN" altLang="en-US" sz="3000" b="1" dirty="0" smtClean="0"/>
              <a:t>。</a:t>
            </a:r>
            <a:br>
              <a:rPr lang="zh-CN" altLang="en-US" sz="3000" b="1" dirty="0" smtClean="0"/>
            </a:br>
            <a:r>
              <a:rPr lang="zh-CN" altLang="en-US" sz="3000" b="1" dirty="0" smtClean="0"/>
              <a:t> </a:t>
            </a:r>
            <a:r>
              <a:rPr lang="en-US" altLang="zh-CN" sz="3000" b="1" dirty="0" smtClean="0"/>
              <a:t>10But the angel said to them, ‘</a:t>
            </a:r>
            <a:r>
              <a:rPr lang="en-US" altLang="zh-CN" sz="3000" b="1" dirty="0" smtClean="0">
                <a:solidFill>
                  <a:srgbClr val="0070C0"/>
                </a:solidFill>
              </a:rPr>
              <a:t>Do not be afraid</a:t>
            </a:r>
            <a:r>
              <a:rPr lang="en-US" altLang="zh-CN" sz="3000" b="1" dirty="0" smtClean="0"/>
              <a:t>. I bring you good news that will cause great joy for all the people. 11Today in the town of David </a:t>
            </a:r>
            <a:r>
              <a:rPr lang="en-US" altLang="zh-CN" sz="3000" b="1" dirty="0" smtClean="0">
                <a:solidFill>
                  <a:srgbClr val="0070C0"/>
                </a:solidFill>
              </a:rPr>
              <a:t>a </a:t>
            </a:r>
            <a:r>
              <a:rPr lang="en-US" altLang="zh-CN" sz="3000" b="1" dirty="0" err="1" smtClean="0">
                <a:solidFill>
                  <a:srgbClr val="0070C0"/>
                </a:solidFill>
              </a:rPr>
              <a:t>Saviour</a:t>
            </a:r>
            <a:r>
              <a:rPr lang="en-US" altLang="zh-CN" sz="3000" b="1" dirty="0" smtClean="0">
                <a:solidFill>
                  <a:srgbClr val="0070C0"/>
                </a:solidFill>
              </a:rPr>
              <a:t> has been born to you; he is the Messiah, the Lord</a:t>
            </a:r>
            <a:r>
              <a:rPr lang="en-US" altLang="zh-CN" sz="3000" b="1" dirty="0" smtClean="0"/>
              <a:t>.</a:t>
            </a:r>
            <a:endParaRPr lang="zh-CN" altLang="en-US" sz="30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en-US" altLang="zh-CN" sz="3600" b="1" dirty="0" smtClean="0"/>
              <a:t>13</a:t>
            </a:r>
            <a:r>
              <a:rPr lang="zh-CN" altLang="en-US" sz="3600" b="1" dirty="0" smtClean="0"/>
              <a:t>忽然有一大队天兵，同那天使赞美神说</a:t>
            </a:r>
            <a:r>
              <a:rPr lang="en-US" altLang="zh-CN" sz="3600" b="1" dirty="0" smtClean="0"/>
              <a:t>, 14</a:t>
            </a:r>
            <a:r>
              <a:rPr lang="zh-CN" altLang="en-US" sz="3600" b="1" dirty="0" smtClean="0">
                <a:solidFill>
                  <a:srgbClr val="0070C0"/>
                </a:solidFill>
              </a:rPr>
              <a:t>在至高之处荣耀归与神，在地上平安归与他所喜悦的人</a:t>
            </a:r>
            <a:r>
              <a:rPr lang="zh-CN" altLang="en-US" sz="3600" b="1" dirty="0" smtClean="0"/>
              <a:t>。</a:t>
            </a:r>
            <a:r>
              <a:rPr lang="en-US" altLang="zh-CN" sz="3600" b="1" dirty="0" smtClean="0"/>
              <a:t/>
            </a:r>
            <a:br>
              <a:rPr lang="en-US" altLang="zh-CN" sz="3600" b="1" dirty="0" smtClean="0"/>
            </a:br>
            <a:r>
              <a:rPr lang="zh-CN" altLang="en-US" sz="1800" b="1" dirty="0" smtClean="0"/>
              <a:t/>
            </a:r>
            <a:br>
              <a:rPr lang="zh-CN" altLang="en-US" sz="1800" b="1" dirty="0" smtClean="0"/>
            </a:br>
            <a:r>
              <a:rPr lang="en-US" altLang="zh-CN" sz="3600" b="1" dirty="0" smtClean="0"/>
              <a:t>13 </a:t>
            </a:r>
            <a:r>
              <a:rPr lang="en-US" sz="3600" b="1" dirty="0" smtClean="0"/>
              <a:t>Suddenly a great company of the heavenly host appeared with the angel, praising God and saying, </a:t>
            </a:r>
            <a:r>
              <a:rPr lang="en-US" sz="3600" b="1" dirty="0" smtClean="0">
                <a:solidFill>
                  <a:srgbClr val="0070C0"/>
                </a:solidFill>
              </a:rPr>
              <a:t>14‘Glory to God in the highest </a:t>
            </a:r>
            <a:r>
              <a:rPr lang="en-US" sz="3600" b="1" dirty="0" err="1" smtClean="0">
                <a:solidFill>
                  <a:srgbClr val="0070C0"/>
                </a:solidFill>
              </a:rPr>
              <a:t>heaven,and</a:t>
            </a:r>
            <a:r>
              <a:rPr lang="en-US" sz="3600" b="1" dirty="0" smtClean="0">
                <a:solidFill>
                  <a:srgbClr val="0070C0"/>
                </a:solidFill>
              </a:rPr>
              <a:t> on earth peace to those on whom his </a:t>
            </a:r>
            <a:r>
              <a:rPr lang="en-US" sz="3600" b="1" dirty="0" err="1" smtClean="0">
                <a:solidFill>
                  <a:srgbClr val="0070C0"/>
                </a:solidFill>
              </a:rPr>
              <a:t>favour</a:t>
            </a:r>
            <a:r>
              <a:rPr lang="en-US" sz="3600" b="1" dirty="0" smtClean="0">
                <a:solidFill>
                  <a:srgbClr val="0070C0"/>
                </a:solidFill>
              </a:rPr>
              <a:t> rests.</a:t>
            </a:r>
            <a:r>
              <a:rPr lang="en-US" sz="3600" b="1" dirty="0" smtClean="0"/>
              <a:t>’</a:t>
            </a:r>
            <a:endParaRPr lang="zh-CN" altLang="en-US" sz="36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zh-CN" altLang="en-US" sz="3600" b="1" dirty="0" smtClean="0"/>
              <a:t>路</a:t>
            </a:r>
            <a:r>
              <a:rPr lang="en-US" altLang="zh-CN" sz="3600" b="1" dirty="0" smtClean="0"/>
              <a:t>1</a:t>
            </a:r>
            <a:r>
              <a:rPr lang="zh-CN" altLang="en-US" sz="3600" b="1" dirty="0" smtClean="0"/>
              <a:t>：</a:t>
            </a:r>
            <a:r>
              <a:rPr lang="en-US" altLang="zh-CN" sz="3600" b="1" dirty="0" smtClean="0"/>
              <a:t>76</a:t>
            </a:r>
            <a:r>
              <a:rPr lang="zh-CN" altLang="en-US" sz="3600" b="1" dirty="0" smtClean="0"/>
              <a:t>孩子阿，你要称为至高者的先知。因为你要行在主的前面，预备他的道路。</a:t>
            </a:r>
            <a:r>
              <a:rPr lang="en-US" altLang="zh-CN" sz="3600" b="1" dirty="0" smtClean="0"/>
              <a:t>77</a:t>
            </a:r>
            <a:r>
              <a:rPr lang="zh-CN" altLang="en-US" sz="3600" b="1" dirty="0" smtClean="0">
                <a:solidFill>
                  <a:srgbClr val="0070C0"/>
                </a:solidFill>
              </a:rPr>
              <a:t>叫他的百姓因罪得赦，就知道救恩</a:t>
            </a:r>
            <a:r>
              <a:rPr lang="zh-CN" altLang="en-US" sz="3600" b="1" dirty="0" smtClean="0"/>
              <a:t>。</a:t>
            </a:r>
            <a:r>
              <a:rPr lang="en-US" altLang="zh-CN" sz="3600" b="1" dirty="0" smtClean="0"/>
              <a:t>78</a:t>
            </a:r>
            <a:r>
              <a:rPr lang="zh-CN" altLang="en-US" sz="3600" b="1" dirty="0" smtClean="0"/>
              <a:t>因我们神怜悯的心肠，叫清晨的日光从高天临到我们，</a:t>
            </a:r>
            <a:r>
              <a:rPr lang="en-US" altLang="zh-CN" sz="3600" b="1" dirty="0" smtClean="0"/>
              <a:t>79</a:t>
            </a:r>
            <a:r>
              <a:rPr lang="zh-CN" altLang="en-US" sz="3600" b="1" dirty="0" smtClean="0">
                <a:solidFill>
                  <a:srgbClr val="0070C0"/>
                </a:solidFill>
              </a:rPr>
              <a:t>要照亮坐在黑暗中死荫里的人。把我们的脚引到平安的路上</a:t>
            </a:r>
            <a:r>
              <a:rPr lang="zh-CN" altLang="en-US" sz="3600" b="1" dirty="0" smtClean="0"/>
              <a:t>。”</a:t>
            </a:r>
            <a:endParaRPr lang="zh-CN" altLang="en-US" sz="36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27859</TotalTime>
  <Words>685</Words>
  <Application>Microsoft Office PowerPoint</Application>
  <PresentationFormat>On-screen Show (16:9)</PresentationFormat>
  <Paragraphs>61</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主题</vt:lpstr>
      <vt:lpstr>从惧怕到平安：牧羊人的降临节之旅 From Fear to Peace: The Shepherds’ Advent Journey 路/Luke 2：8-20</vt:lpstr>
      <vt:lpstr>Slide 2</vt:lpstr>
      <vt:lpstr>Slide 3</vt:lpstr>
      <vt:lpstr>Slide 4</vt:lpstr>
      <vt:lpstr>祈祷/Prayer</vt:lpstr>
      <vt:lpstr>一、黑暗中的人——惧怕的现实 8-9 I. People in the Night---The Reality of Fear ( 8–9)  8在伯利恒之野地里有牧羊的人，夜间按着更次看守羊群。9有主的使者站在他们旁边，主的荣光四面照着他们。牧羊的人就甚惧怕。 8And there were shepherds living out in the fields near by, keeping watch over their flocks at night. 9An angel of the Lord appeared to them, and the glory of the Lord shone around them, and they were terrified. </vt:lpstr>
      <vt:lpstr>二、天上的信息---神赐下平安 10-14节 II. The Message from Heaven---God Gives Peace 10–14  10那天使对他们说，不要惧怕，我报给你们大喜的信息，是关乎万民的。11因今天在大卫的城里，为你们生了救主，就是主基督。  10But the angel said to them, ‘Do not be afraid. I bring you good news that will cause great joy for all the people. 11Today in the town of David a Saviour has been born to you; he is the Messiah, the Lord.</vt:lpstr>
      <vt:lpstr>13忽然有一大队天兵，同那天使赞美神说, 14在至高之处荣耀归与神，在地上平安归与他所喜悦的人。  13 Suddenly a great company of the heavenly host appeared with the angel, praising God and saying, 14‘Glory to God in the highest heaven,and on earth peace to those on whom his favour rests.’</vt:lpstr>
      <vt:lpstr>路1：76孩子阿，你要称为至高者的先知。因为你要行在主的前面，预备他的道路。77叫他的百姓因罪得赦，就知道救恩。78因我们神怜悯的心肠，叫清晨的日光从高天临到我们，79要照亮坐在黑暗中死荫里的人。把我们的脚引到平安的路上。”</vt:lpstr>
      <vt:lpstr>       Luke 1: 76 And you, my child, will be called a prophet of the Most High; for you will go on before the Lord to prepare the way for him,77to give his people the knowledge of salvation through the forgiveness of theirsins,78because of the tender mercy of our God, by which the rising sun will come to us from heaven79to shine on those living in darkness and in the shadow of death, to guide our feet into the path of peace.’</vt:lpstr>
      <vt:lpstr>77叫他的百姓因罪得赦    79要照亮坐在黑暗中死荫里的人。  77 知道救恩。   79把我们的脚引到平安的路上。</vt:lpstr>
      <vt:lpstr>路1:77叫他的百姓因罪得赦, 知道救恩         79要照亮坐在黑暗中死荫里的人。   路2:11为你们生了救主，就是主基督。  太1:21 她将要生一个儿子，你要给他起名叫耶稣，因他要将自已的百姓从罪恶里救出来。</vt:lpstr>
      <vt:lpstr>听那天使高声唱/Hark! the Herald Angels Sing  “Hark! the herald angels sing, glory to the newborn King / 听那天使高声唱，荣耀归于新生王。”   “Peace on earth and mercy mild, God and sinners reconciled / 地上有平安，温柔的怜悯，上帝与罪人和好/和解。”</vt:lpstr>
      <vt:lpstr>何14：4我必医治他们背道的病，甘心爱他们，因为我的怒气向他们转消。 </vt:lpstr>
      <vt:lpstr>三、地上的回应---奔向耶稣的信心 15-20  III. The Response of Earth---A Faith that Runs to Jesus 15-20  15众天使离开他们升天去了，牧羊的人彼此说，我们往伯利恒去，看看所成的事，就是主所指示我们的。16他们急忙去了，就寻见马利亚和约瑟，又有那婴孩卧在马槽里。  12你们要看见一个婴孩，包着布，卧在马槽里。</vt:lpstr>
      <vt:lpstr>20 牧羊的人回去了，因所听见所看见的一切事，正如天使向他们所说的，就归荣耀与神，赞美他。  20The shepherds returned, glorifying and praising God for all the things they had heard and seen, which were just as they had been told.</vt:lpstr>
      <vt:lpstr>17 既然看见，就把天使论这孩子的话传开了。  17 When they had seen him, they spread the word concerning what had been told them about this child.</vt:lpstr>
      <vt:lpstr>牧羊人 The Shepherds</vt:lpstr>
      <vt:lpstr>总结 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20:3 除了我以外，你不可有别的神。20:4 不可为自己雕刻偶像；也不可做甚么形像彷佛上天、下地和地底下、水中的百物.  20:7 不可妄称耶和华你　神的名；因为妄称耶和华名的，耶和华必不以他为无罪。不可妄称耶和华你　神的名；因为妄称耶和华名的，耶和华必不以他为无罪。 </dc:title>
  <dc:creator>peter tian</dc:creator>
  <cp:lastModifiedBy>peter tian</cp:lastModifiedBy>
  <cp:revision>1551</cp:revision>
  <dcterms:modified xsi:type="dcterms:W3CDTF">2025-12-06T13:34:07Z</dcterms:modified>
</cp:coreProperties>
</file>