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2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243833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2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243833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2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243833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2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243833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2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243833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2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243833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2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243833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2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243833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2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536773"/>
              </a:solidFill>
              <a:prstDash val="solid"/>
              <a:miter lim="400000"/>
            </a:ln>
          </a:left>
          <a:right>
            <a:ln w="3175" cap="flat">
              <a:solidFill>
                <a:srgbClr val="536773"/>
              </a:solidFill>
              <a:prstDash val="solid"/>
              <a:miter lim="400000"/>
            </a:ln>
          </a:right>
          <a:top>
            <a:ln w="3175" cap="flat">
              <a:solidFill>
                <a:srgbClr val="536773"/>
              </a:solidFill>
              <a:prstDash val="solid"/>
              <a:miter lim="400000"/>
            </a:ln>
          </a:top>
          <a:bottom>
            <a:ln w="3175" cap="flat">
              <a:solidFill>
                <a:srgbClr val="536773"/>
              </a:solidFill>
              <a:prstDash val="solid"/>
              <a:miter lim="400000"/>
            </a:ln>
          </a:bottom>
          <a:insideH>
            <a:ln w="3175" cap="flat">
              <a:solidFill>
                <a:srgbClr val="536773"/>
              </a:solidFill>
              <a:prstDash val="solid"/>
              <a:miter lim="400000"/>
            </a:ln>
          </a:insideH>
          <a:insideV>
            <a:ln w="3175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536773"/>
              </a:solidFill>
              <a:prstDash val="solid"/>
              <a:miter lim="400000"/>
            </a:ln>
          </a:top>
          <a:bottom>
            <a:ln w="3175" cap="flat">
              <a:solidFill>
                <a:srgbClr val="536773"/>
              </a:solidFill>
              <a:prstDash val="solid"/>
              <a:miter lim="400000"/>
            </a:ln>
          </a:bottom>
          <a:insideH>
            <a:ln w="3175" cap="flat">
              <a:solidFill>
                <a:srgbClr val="536773"/>
              </a:solidFill>
              <a:prstDash val="solid"/>
              <a:miter lim="400000"/>
            </a:ln>
          </a:insideH>
          <a:insideV>
            <a:ln w="3175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536773"/>
              </a:solidFill>
              <a:prstDash val="solid"/>
              <a:miter lim="400000"/>
            </a:ln>
          </a:left>
          <a:right>
            <a:ln w="3175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536773"/>
              </a:solidFill>
              <a:prstDash val="solid"/>
              <a:miter lim="400000"/>
            </a:ln>
          </a:insideH>
          <a:insideV>
            <a:ln w="3175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536773"/>
              </a:solidFill>
              <a:prstDash val="solid"/>
              <a:miter lim="400000"/>
            </a:ln>
          </a:left>
          <a:right>
            <a:ln w="3175" cap="flat">
              <a:solidFill>
                <a:srgbClr val="536773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536773"/>
              </a:solidFill>
              <a:prstDash val="solid"/>
              <a:miter lim="400000"/>
            </a:ln>
          </a:insideH>
          <a:insideV>
            <a:ln w="3175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838383"/>
              </a:solidFill>
              <a:prstDash val="solid"/>
              <a:miter lim="400000"/>
            </a:ln>
          </a:left>
          <a:right>
            <a:ln w="3175" cap="flat">
              <a:solidFill>
                <a:srgbClr val="838383"/>
              </a:solidFill>
              <a:prstDash val="solid"/>
              <a:miter lim="400000"/>
            </a:ln>
          </a:right>
          <a:top>
            <a:ln w="3175" cap="flat">
              <a:solidFill>
                <a:srgbClr val="838383"/>
              </a:solidFill>
              <a:prstDash val="solid"/>
              <a:miter lim="400000"/>
            </a:ln>
          </a:top>
          <a:bottom>
            <a:ln w="3175" cap="flat">
              <a:solidFill>
                <a:srgbClr val="838383"/>
              </a:solidFill>
              <a:prstDash val="solid"/>
              <a:miter lim="400000"/>
            </a:ln>
          </a:bottom>
          <a:insideH>
            <a:ln w="3175" cap="flat">
              <a:solidFill>
                <a:srgbClr val="838383"/>
              </a:solidFill>
              <a:prstDash val="solid"/>
              <a:miter lim="400000"/>
            </a:ln>
          </a:insideH>
          <a:insideV>
            <a:ln w="3175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3175" cap="flat">
              <a:solidFill>
                <a:srgbClr val="4D4D4D"/>
              </a:solidFill>
              <a:prstDash val="solid"/>
              <a:miter lim="400000"/>
            </a:ln>
          </a:left>
          <a:right>
            <a:ln w="3175" cap="flat">
              <a:solidFill>
                <a:srgbClr val="808080"/>
              </a:solidFill>
              <a:prstDash val="solid"/>
              <a:miter lim="400000"/>
            </a:ln>
          </a:right>
          <a:top>
            <a:ln w="3175" cap="flat">
              <a:solidFill>
                <a:srgbClr val="808080"/>
              </a:solidFill>
              <a:prstDash val="solid"/>
              <a:miter lim="400000"/>
            </a:ln>
          </a:top>
          <a:bottom>
            <a:ln w="3175" cap="flat">
              <a:solidFill>
                <a:srgbClr val="808080"/>
              </a:solidFill>
              <a:prstDash val="solid"/>
              <a:miter lim="400000"/>
            </a:ln>
          </a:bottom>
          <a:insideH>
            <a:ln w="3175" cap="flat">
              <a:solidFill>
                <a:srgbClr val="808080"/>
              </a:solidFill>
              <a:prstDash val="solid"/>
              <a:miter lim="400000"/>
            </a:ln>
          </a:insideH>
          <a:insideV>
            <a:ln w="3175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chemeClr val="accent3"/>
              </a:solidFill>
              <a:prstDash val="solid"/>
              <a:miter lim="400000"/>
            </a:ln>
          </a:top>
          <a:bottom>
            <a:ln w="3175" cap="flat">
              <a:solidFill>
                <a:srgbClr val="4D4D4D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3175" cap="flat">
              <a:solidFill>
                <a:srgbClr val="4D4D4D"/>
              </a:solidFill>
              <a:prstDash val="solid"/>
              <a:miter lim="400000"/>
            </a:ln>
          </a:left>
          <a:right>
            <a:ln w="3175" cap="flat">
              <a:solidFill>
                <a:srgbClr val="4D4D4D"/>
              </a:solidFill>
              <a:prstDash val="solid"/>
              <a:miter lim="400000"/>
            </a:ln>
          </a:right>
          <a:top>
            <a:ln w="3175" cap="flat">
              <a:solidFill>
                <a:srgbClr val="4D4D4D"/>
              </a:solidFill>
              <a:prstDash val="solid"/>
              <a:miter lim="400000"/>
            </a:ln>
          </a:top>
          <a:bottom>
            <a:ln w="3175" cap="flat">
              <a:solidFill>
                <a:srgbClr val="4D4D4D"/>
              </a:solidFill>
              <a:prstDash val="solid"/>
              <a:miter lim="400000"/>
            </a:ln>
          </a:bottom>
          <a:insideH>
            <a:ln w="3175" cap="flat">
              <a:solidFill>
                <a:srgbClr val="4D4D4D"/>
              </a:solidFill>
              <a:prstDash val="solid"/>
              <a:miter lim="400000"/>
            </a:ln>
          </a:insideH>
          <a:insideV>
            <a:ln w="3175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5B5A5A"/>
              </a:solidFill>
              <a:prstDash val="solid"/>
              <a:miter lim="400000"/>
            </a:ln>
          </a:left>
          <a:right>
            <a:ln w="3175" cap="flat">
              <a:solidFill>
                <a:srgbClr val="5B5A5A"/>
              </a:solidFill>
              <a:prstDash val="solid"/>
              <a:miter lim="400000"/>
            </a:ln>
          </a:right>
          <a:top>
            <a:ln w="3175" cap="flat">
              <a:solidFill>
                <a:srgbClr val="5B5A5A"/>
              </a:solidFill>
              <a:prstDash val="solid"/>
              <a:miter lim="400000"/>
            </a:ln>
          </a:top>
          <a:bottom>
            <a:ln w="3175" cap="flat">
              <a:solidFill>
                <a:srgbClr val="5B5A5A"/>
              </a:solidFill>
              <a:prstDash val="solid"/>
              <a:miter lim="400000"/>
            </a:ln>
          </a:bottom>
          <a:insideH>
            <a:ln w="3175" cap="flat">
              <a:solidFill>
                <a:srgbClr val="5B5A5A"/>
              </a:solidFill>
              <a:prstDash val="solid"/>
              <a:miter lim="400000"/>
            </a:ln>
          </a:insideH>
          <a:insideV>
            <a:ln w="3175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3175" cap="flat">
              <a:solidFill>
                <a:srgbClr val="5B5A5A"/>
              </a:solidFill>
              <a:prstDash val="solid"/>
              <a:miter lim="400000"/>
            </a:ln>
          </a:left>
          <a:right>
            <a:ln w="3175" cap="flat">
              <a:solidFill>
                <a:srgbClr val="5B5A5A"/>
              </a:solidFill>
              <a:prstDash val="solid"/>
              <a:miter lim="400000"/>
            </a:ln>
          </a:right>
          <a:top>
            <a:ln w="3175" cap="flat">
              <a:solidFill>
                <a:srgbClr val="5B5A5A"/>
              </a:solidFill>
              <a:prstDash val="solid"/>
              <a:miter lim="400000"/>
            </a:ln>
          </a:top>
          <a:bottom>
            <a:ln w="3175" cap="flat">
              <a:solidFill>
                <a:srgbClr val="5B5A5A"/>
              </a:solidFill>
              <a:prstDash val="solid"/>
              <a:miter lim="400000"/>
            </a:ln>
          </a:bottom>
          <a:insideH>
            <a:ln w="3175" cap="flat">
              <a:solidFill>
                <a:srgbClr val="5B5A5A"/>
              </a:solidFill>
              <a:prstDash val="solid"/>
              <a:miter lim="400000"/>
            </a:ln>
          </a:insideH>
          <a:insideV>
            <a:ln w="3175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3175" cap="flat">
              <a:solidFill>
                <a:srgbClr val="5B5A5A"/>
              </a:solidFill>
              <a:prstDash val="solid"/>
              <a:miter lim="400000"/>
            </a:ln>
          </a:left>
          <a:right>
            <a:ln w="3175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F8BA00"/>
              </a:solidFill>
              <a:prstDash val="solid"/>
              <a:miter lim="400000"/>
            </a:ln>
          </a:top>
          <a:bottom>
            <a:ln w="3175" cap="flat">
              <a:solidFill>
                <a:srgbClr val="5B5A5A"/>
              </a:solidFill>
              <a:prstDash val="solid"/>
              <a:miter lim="400000"/>
            </a:ln>
          </a:bottom>
          <a:insideH>
            <a:ln w="3175" cap="flat">
              <a:solidFill>
                <a:srgbClr val="5B5A5A"/>
              </a:solidFill>
              <a:prstDash val="solid"/>
              <a:miter lim="400000"/>
            </a:ln>
          </a:insideH>
          <a:insideV>
            <a:ln w="3175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3175" cap="flat">
              <a:solidFill>
                <a:srgbClr val="5B5A5A"/>
              </a:solidFill>
              <a:prstDash val="solid"/>
              <a:miter lim="400000"/>
            </a:ln>
          </a:left>
          <a:right>
            <a:ln w="3175" cap="flat">
              <a:solidFill>
                <a:srgbClr val="5B5A5A"/>
              </a:solidFill>
              <a:prstDash val="solid"/>
              <a:miter lim="400000"/>
            </a:ln>
          </a:right>
          <a:top>
            <a:ln w="3175" cap="flat">
              <a:solidFill>
                <a:srgbClr val="5B5A5A"/>
              </a:solidFill>
              <a:prstDash val="solid"/>
              <a:miter lim="400000"/>
            </a:ln>
          </a:top>
          <a:bottom>
            <a:ln w="3175" cap="flat">
              <a:solidFill>
                <a:srgbClr val="5B5A5A"/>
              </a:solidFill>
              <a:prstDash val="solid"/>
              <a:miter lim="400000"/>
            </a:ln>
          </a:bottom>
          <a:insideH>
            <a:ln w="3175" cap="flat">
              <a:solidFill>
                <a:srgbClr val="5B5A5A"/>
              </a:solidFill>
              <a:prstDash val="solid"/>
              <a:miter lim="400000"/>
            </a:ln>
          </a:insideH>
          <a:insideV>
            <a:ln w="3175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464646"/>
              </a:solidFill>
              <a:prstDash val="solid"/>
              <a:miter lim="400000"/>
            </a:ln>
          </a:left>
          <a:right>
            <a:ln w="3175" cap="flat">
              <a:solidFill>
                <a:srgbClr val="464646"/>
              </a:solidFill>
              <a:prstDash val="solid"/>
              <a:miter lim="400000"/>
            </a:ln>
          </a:right>
          <a:top>
            <a:ln w="3175" cap="flat">
              <a:solidFill>
                <a:srgbClr val="464646"/>
              </a:solidFill>
              <a:prstDash val="solid"/>
              <a:miter lim="400000"/>
            </a:ln>
          </a:top>
          <a:bottom>
            <a:ln w="3175" cap="flat">
              <a:solidFill>
                <a:srgbClr val="464646"/>
              </a:solidFill>
              <a:prstDash val="solid"/>
              <a:miter lim="400000"/>
            </a:ln>
          </a:bottom>
          <a:insideH>
            <a:ln w="3175" cap="flat">
              <a:solidFill>
                <a:srgbClr val="464646"/>
              </a:solidFill>
              <a:prstDash val="solid"/>
              <a:miter lim="400000"/>
            </a:ln>
          </a:insideH>
          <a:insideV>
            <a:ln w="3175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5E5E5E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C3C3C3"/>
              </a:solidFill>
              <a:prstDash val="solid"/>
              <a:miter lim="400000"/>
            </a:ln>
          </a:top>
          <a:bottom>
            <a:ln w="3175" cap="flat">
              <a:solidFill>
                <a:srgbClr val="C3C3C3"/>
              </a:solidFill>
              <a:prstDash val="solid"/>
              <a:miter lim="400000"/>
            </a:ln>
          </a:bottom>
          <a:insideH>
            <a:ln w="3175" cap="flat">
              <a:solidFill>
                <a:srgbClr val="C3C3C3"/>
              </a:solidFill>
              <a:prstDash val="solid"/>
              <a:miter lim="400000"/>
            </a:ln>
          </a:insideH>
          <a:insideV>
            <a:ln w="3175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5E5E5E"/>
              </a:solidFill>
              <a:prstDash val="solid"/>
              <a:miter lim="400000"/>
            </a:ln>
          </a:left>
          <a:right>
            <a:ln w="3175" cap="flat">
              <a:solidFill>
                <a:srgbClr val="5E5E5E"/>
              </a:solidFill>
              <a:prstDash val="solid"/>
              <a:miter lim="400000"/>
            </a:ln>
          </a:right>
          <a:top>
            <a:ln w="12700" cap="flat">
              <a:solidFill>
                <a:srgbClr val="CB297B"/>
              </a:solidFill>
              <a:prstDash val="solid"/>
              <a:miter lim="400000"/>
            </a:ln>
          </a:top>
          <a:bottom>
            <a:ln w="3175" cap="flat">
              <a:solidFill>
                <a:srgbClr val="5E5E5E"/>
              </a:solidFill>
              <a:prstDash val="solid"/>
              <a:miter lim="400000"/>
            </a:ln>
          </a:bottom>
          <a:insideH>
            <a:ln w="3175" cap="flat">
              <a:solidFill>
                <a:srgbClr val="5E5E5E"/>
              </a:solidFill>
              <a:prstDash val="solid"/>
              <a:miter lim="400000"/>
            </a:ln>
          </a:insideH>
          <a:insideV>
            <a:ln w="3175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5E5E5E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6C6C6C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6C6C6C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6C6C6C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9" name="Shape 14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</Relationships>

</file>

<file path=ppt/notesSlides/_rels/notesSlide10.xml.rels><?xml version="1.0" encoding="UTF-8"?>
<Relationships xmlns="http://schemas.openxmlformats.org/package/2006/relationships"><Relationship Id="rId1" Type="http://schemas.openxmlformats.org/officeDocument/2006/relationships/slide" Target="../slides/slide13.xml"/><Relationship Id="rId2" Type="http://schemas.openxmlformats.org/officeDocument/2006/relationships/notesMaster" Target="../notesMasters/notesMaster1.xml"/></Relationships>

</file>

<file path=ppt/notesSlides/_rels/notesSlide11.xml.rels><?xml version="1.0" encoding="UTF-8"?>
<Relationships xmlns="http://schemas.openxmlformats.org/package/2006/relationships"><Relationship Id="rId1" Type="http://schemas.openxmlformats.org/officeDocument/2006/relationships/slide" Target="../slides/slide14.xml"/><Relationship Id="rId2" Type="http://schemas.openxmlformats.org/officeDocument/2006/relationships/notesMaster" Target="../notesMasters/notesMaster1.xml"/></Relationships>

</file>

<file path=ppt/notesSlides/_rels/notesSlide12.xml.rels><?xml version="1.0" encoding="UTF-8"?>
<Relationships xmlns="http://schemas.openxmlformats.org/package/2006/relationships"><Relationship Id="rId1" Type="http://schemas.openxmlformats.org/officeDocument/2006/relationships/slide" Target="../slides/slide15.xml"/><Relationship Id="rId2" Type="http://schemas.openxmlformats.org/officeDocument/2006/relationships/notesMaster" Target="../notesMasters/notesMaster1.xml"/></Relationships>

</file>

<file path=ppt/notesSlides/_rels/notesSlide13.xml.rels><?xml version="1.0" encoding="UTF-8"?>
<Relationships xmlns="http://schemas.openxmlformats.org/package/2006/relationships"><Relationship Id="rId1" Type="http://schemas.openxmlformats.org/officeDocument/2006/relationships/slide" Target="../slides/slide16.xml"/><Relationship Id="rId2" Type="http://schemas.openxmlformats.org/officeDocument/2006/relationships/notesMaster" Target="../notesMasters/notesMaster1.xml"/></Relationships>

</file>

<file path=ppt/notesSlides/_rels/notesSlide14.xml.rels><?xml version="1.0" encoding="UTF-8"?>
<Relationships xmlns="http://schemas.openxmlformats.org/package/2006/relationships"><Relationship Id="rId1" Type="http://schemas.openxmlformats.org/officeDocument/2006/relationships/slide" Target="../slides/slide17.xml"/><Relationship Id="rId2" Type="http://schemas.openxmlformats.org/officeDocument/2006/relationships/notesMaster" Target="../notesMasters/notesMaster1.xml"/></Relationships>

</file>

<file path=ppt/notesSlides/_rels/notesSlide15.xml.rels><?xml version="1.0" encoding="UTF-8"?>
<Relationships xmlns="http://schemas.openxmlformats.org/package/2006/relationships"><Relationship Id="rId1" Type="http://schemas.openxmlformats.org/officeDocument/2006/relationships/slide" Target="../slides/slide18.xml"/><Relationship Id="rId2" Type="http://schemas.openxmlformats.org/officeDocument/2006/relationships/notesMaster" Target="../notesMasters/notesMaster1.xml"/></Relationships>

</file>

<file path=ppt/notesSlides/_rels/notesSlide16.xml.rels><?xml version="1.0" encoding="UTF-8"?>
<Relationships xmlns="http://schemas.openxmlformats.org/package/2006/relationships"><Relationship Id="rId1" Type="http://schemas.openxmlformats.org/officeDocument/2006/relationships/slide" Target="../slides/slide19.xml"/><Relationship Id="rId2" Type="http://schemas.openxmlformats.org/officeDocument/2006/relationships/notesMaster" Target="../notesMasters/notesMaster1.xml"/></Relationships>

</file>

<file path=ppt/notesSlides/_rels/notesSlide17.xml.rels><?xml version="1.0" encoding="UTF-8"?>
<Relationships xmlns="http://schemas.openxmlformats.org/package/2006/relationships"><Relationship Id="rId1" Type="http://schemas.openxmlformats.org/officeDocument/2006/relationships/slide" Target="../slides/slide20.xml"/><Relationship Id="rId2" Type="http://schemas.openxmlformats.org/officeDocument/2006/relationships/notesMaster" Target="../notesMasters/notesMaster1.xml"/></Relationships>

</file>

<file path=ppt/notesSlides/_rels/notesSlide18.xml.rels><?xml version="1.0" encoding="UTF-8"?>
<Relationships xmlns="http://schemas.openxmlformats.org/package/2006/relationships"><Relationship Id="rId1" Type="http://schemas.openxmlformats.org/officeDocument/2006/relationships/slide" Target="../slides/slide21.xml"/><Relationship Id="rId2" Type="http://schemas.openxmlformats.org/officeDocument/2006/relationships/notesMaster" Target="../notesMasters/notesMaster1.xml"/></Relationships>

</file>

<file path=ppt/notesSlides/_rels/notesSlide19.xml.rels><?xml version="1.0" encoding="UTF-8"?>
<Relationships xmlns="http://schemas.openxmlformats.org/package/2006/relationships"><Relationship Id="rId1" Type="http://schemas.openxmlformats.org/officeDocument/2006/relationships/slide" Target="../slides/slide22.xml"/><Relationship Id="rId2" Type="http://schemas.openxmlformats.org/officeDocument/2006/relationships/notesMaster" Target="../notesMasters/notesMaster1.xml"/></Relationships>
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</Relationships>
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</Relationships>
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</Relationships>
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</Relationships>
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</Relationships>
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9.xml"/><Relationship Id="rId2" Type="http://schemas.openxmlformats.org/officeDocument/2006/relationships/notesMaster" Target="../notesMasters/notesMaster1.xml"/></Relationships>

</file>

<file path=ppt/notesSlides/_rels/notesSlide8.xml.rels><?xml version="1.0" encoding="UTF-8"?>
<Relationships xmlns="http://schemas.openxmlformats.org/package/2006/relationships"><Relationship Id="rId1" Type="http://schemas.openxmlformats.org/officeDocument/2006/relationships/slide" Target="../slides/slide10.xml"/><Relationship Id="rId2" Type="http://schemas.openxmlformats.org/officeDocument/2006/relationships/notesMaster" Target="../notesMasters/notesMaster1.xml"/></Relationships>

</file>

<file path=ppt/notesSlides/_rels/notesSlide9.xml.rels><?xml version="1.0" encoding="UTF-8"?>
<Relationships xmlns="http://schemas.openxmlformats.org/package/2006/relationships"><Relationship Id="rId1" Type="http://schemas.openxmlformats.org/officeDocument/2006/relationships/slide" Target="../slides/slide12.xml"/><Relationship Id="rId2" Type="http://schemas.openxmlformats.org/officeDocument/2006/relationships/notesMaster" Target="../notesMasters/notesMaster1.xml"/>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57" name="Shape 157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b="1" sz="2900"/>
            </a:pPr>
            <a:r>
              <a:t>2千，一晚，夜深人静，牧羊人看羊防兽，没喜，冷黑累，妄国。突然天使，荣光四照，牧人更害怕。大喜Joy的信息（好消息gospel，新王或得胜。现传福音preach gospel，带来大喜乐mega Joy。不是：1，2，而是主耶稣基督降临。</a:t>
            </a:r>
          </a:p>
          <a:p>
            <a:pPr>
              <a:defRPr b="1" sz="2900"/>
            </a:pPr>
            <a:r>
              <a:t>今同样，象2千年后又冷（对人对神）又黑（黑心，黑暗），又累（身心累）等再降临，只耶稣能改变。</a:t>
            </a:r>
          </a:p>
          <a:p>
            <a:pPr>
              <a:defRPr b="1" sz="2900"/>
            </a:pPr>
            <a:r>
              <a:t>耶稣第一次降临：救赎，建立教会。带来救赎和肢体中喜乐，主耶稣降临，神的灵与我们同在，这就喜乐。</a:t>
            </a:r>
          </a:p>
          <a:p>
            <a:pPr>
              <a:defRPr b="1" sz="2900"/>
            </a:pPr>
            <a:r>
              <a:t>耶稣第二次降临：做王，建立国度。等待的喜乐？雪中开车，与主同在，一定悲伤，但有一天再见，心中平安喜乐。</a:t>
            </a:r>
          </a:p>
          <a:p>
            <a:pPr>
              <a:defRPr b="1" sz="2900"/>
            </a:pPr>
            <a:r>
              <a:t>今天降临节的第三周，被称为喜乐周，粉色腊烛象征喜乐，从被救赎到与主一同作王，何等的喜乐。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Shape 197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98" name="Shape 198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  <a:p>
            <a:pPr>
              <a:defRPr b="1" sz="2900"/>
            </a:pPr>
            <a:r>
              <a:t>快乐不够吗？当然不够，从表看出，喜乐是神要我们拥有的。神赐世上的祝福让我们得快乐，是我们能懂的语言祝福带领我们进入祂喜乐的国来认识祂。申8:4，不然会？</a:t>
            </a:r>
          </a:p>
          <a:p>
            <a:pPr>
              <a:defRPr b="1" sz="2900"/>
            </a:pPr>
            <a:r>
              <a:t>All祝福，长寿健康……是神，目的是引领进祂国，得喜乐，是神。开胃菜／主菜（华人能懂的）（以色列衣鞋），诗Himself，千万不要把神给世上的福气成为偶像，人罪性会贪婪，忽视赐福的主。生命主最主要的，是暂时的甚至有害，不要宣宾夺主。钱大立见证，回国旅途顺利，一分钟钓到鱼，找小镙钉，好处有它的作用，是我们能理解的话语，受洗归主。如只停留在神的祝福上那只是快乐的范畴，暂时，表面，条件，感性，找不到镙钉会怎样？劳苦愁烦，不常常喜乐（歌）喜乐。玛那例。进入祂的国后，神为中心的生活： 太6: 33。得更多祝福，付产品。快-喜-快-百般试练，大喜乐。快乐是神赐福为要我们得喜乐。</a:t>
            </a:r>
          </a:p>
          <a:p>
            <a:pPr/>
          </a:p>
          <a:p>
            <a:p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02" name="Shape 202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b="1" sz="2900"/>
            </a:pPr>
            <a:r>
              <a:t>通过比较追求快乐，选择喜乐，如何得喜乐？</a:t>
            </a:r>
          </a:p>
          <a:p>
            <a:pPr>
              <a:defRPr b="1" sz="2900"/>
            </a:pPr>
            <a:r>
              <a:t>世上，得不到喜乐。因为这世界在以快乐的模式来建造的，条件形，奖励制。考状元，得奖金。就是健康，全家福，我们lied有这些有喜乐，但这些短暂，有条件性，没有这些就没，只是快乐，如飞而去，如何得无条件的欢喜快乐且是凡事欢欢喜喜？世上的方法：自我价值，义工，做有意义的事时。</a:t>
            </a:r>
          </a:p>
          <a:p>
            <a:pPr>
              <a:defRPr b="1" sz="2900"/>
            </a:pPr>
            <a:r>
              <a:t> 三步曲：是命令．</a:t>
            </a:r>
          </a:p>
          <a:p>
            <a:p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Shape 205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06" name="Shape 206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  <a:p>
            <a:pPr>
              <a:defRPr b="1" sz="2900"/>
            </a:pPr>
            <a:r>
              <a:t>A，圣洁 </a:t>
            </a:r>
          </a:p>
          <a:p>
            <a:pPr>
              <a:defRPr b="1" sz="2900"/>
            </a:pPr>
            <a:r>
              <a:t>V 1 ：圣洁是近神必须条件</a:t>
            </a:r>
          </a:p>
          <a:p>
            <a:pPr>
              <a:defRPr b="1" sz="2900"/>
            </a:pPr>
            <a:r>
              <a:t>V 2：“耶和華說： …… 你們的罪雖像硃紅，必變成雪白； 雖紅如丹顏，必白如羊毛。”以賽亞書 1:18．认罪悔改，180求耶稣的宝血洗净。</a:t>
            </a:r>
          </a:p>
          <a:p>
            <a:pPr>
              <a:defRPr b="1" sz="2900"/>
            </a:pPr>
            <a:r>
              <a:t>V 3：“警惕偷喜乐的贼临近你，就是隐藏的罪，它能使你失去喜乐。“你躺下，必不懼怕； 你躺臥，睡得香甜。”箴言 3:24 </a:t>
            </a:r>
          </a:p>
          <a:p>
            <a:pPr>
              <a:defRPr b="1" sz="2900"/>
            </a:pPr>
            <a:r>
              <a:t>V 4：基督徒的标志是喜乐 Lily</a:t>
            </a:r>
          </a:p>
          <a:p>
            <a:pPr>
              <a:defRPr b="1" sz="2900"/>
            </a:p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10" name="Shape 210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b="1" sz="2900"/>
            </a:pPr>
            <a:r>
              <a:t>V 1感恩能靠近主，命令，</a:t>
            </a:r>
          </a:p>
          <a:p>
            <a:pPr>
              <a:defRPr b="1" sz="2900"/>
            </a:pPr>
            <a:r>
              <a:t>V 2 得先数算，感恩聚会，讲不岀来，操练，身心灵有益，生命是礼物而非特权。</a:t>
            </a:r>
          </a:p>
          <a:p>
            <a:pPr>
              <a:defRPr b="1" sz="2900"/>
            </a:pPr>
            <a:r>
              <a:t>V3刚过感恩节，建立在内战期，负面的时代，转移到正面的让人感恩。晨修时，主动选择感恩能 redirect负面情绪，转移到事情上可感恩的。nobody can make you happy if you are not happy inside, 只有神能改变。每天有可感恩的，没车祸？早上醒来？感恩日记</a:t>
            </a:r>
          </a:p>
          <a:p>
            <a:pPr>
              <a:defRPr b="1" sz="2900"/>
            </a:pPr>
            <a:r>
              <a:t>我飞机场见证</a:t>
            </a:r>
          </a:p>
          <a:p>
            <a:pPr>
              <a:defRPr b="1" sz="2900"/>
            </a:pPr>
          </a:p>
          <a:p>
            <a:p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14" name="Shape 214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b="1" sz="2900"/>
            </a:lvl1pPr>
          </a:lstStyle>
          <a:p>
            <a:pPr/>
            <a:r>
              <a:t>感恩得喜乐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Shape 217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18" name="Shape 218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b="1" sz="2900"/>
            </a:pPr>
            <a:r>
              <a:t>思维：反复思想默想的模式，注意力集中所在。</a:t>
            </a:r>
          </a:p>
          <a:p>
            <a:pPr>
              <a:defRPr b="1" sz="2900"/>
            </a:pPr>
            <a:r>
              <a:t>我们的思想正负可以决定我们的喜哀。视频，刷，无聊的，悲，可怕的，属世的。</a:t>
            </a:r>
          </a:p>
          <a:p>
            <a:pPr>
              <a:defRPr b="1" sz="2900"/>
            </a:pPr>
            <a:r>
              <a:t>操练redirect：我们的思维方式是有缺陷的，1，属世的，2，负面的：属世的，肉体，魔鬼，媒体籍着我们的恐惧而得益，加上温疫，节日，华人负面文化，性格悲伤的，过份敏感的，忧郁，50%遗传。路德忧郁症。大脑功能重视负面比正面事物容易。生存的本能？易发现可以威胁我们以至存活。神经科学家3 V14秒（5x）。坏话，几十年后，当时的场景，虽午饭记不得．记牧师长处14秒，让化学物释放出来帮助记忆。</a:t>
            </a:r>
          </a:p>
          <a:p>
            <a:pPr>
              <a:defRPr b="1" sz="2900"/>
            </a:pPr>
            <a:r>
              <a:t>母亲，爱心说诚实话，只有诚实话没有爱心，强调爱心，不然就产生负面情绪。</a:t>
            </a:r>
          </a:p>
          <a:p>
            <a:pPr>
              <a:defRPr b="1" sz="2900"/>
            </a:pPr>
            <a:r>
              <a:t>V2，Joel Osteen，如何得喜乐？需靠神，主动来改变思维而喜乐。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Shape 221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22" name="Shape 222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b="1" sz="2900"/>
            </a:pPr>
            <a:r>
              <a:t>更新思维：甚苦难中得喜。世上有悲哀，但一脚在将来，我们有喜乐。不是指我们没痛苦，在不公平，险恶的世界中没有伤痛，没害怕，我们有！我会害怕但不孤单，因这不是我们生命的全部，有神同在，这就喜乐，不受环境限制。保罗在哥后 6:10: “似乎憂愁，卻是常常快樂的；似乎貧窮，卻是叫許多人富足的；似乎一無所有，卻是樣樣都有的。”哥林多後書 6:10。耶稣是榜样， “仰望为我们信心创始成终的耶稣。他因那摆在前面的喜乐，就轻看羞辱，忍受了十字架的苦难，便坐在　神宝座的右边。”希伯来书 12:2 。</a:t>
            </a:r>
          </a:p>
          <a:p>
            <a:pPr>
              <a:defRPr b="1" sz="2900"/>
            </a:pPr>
            <a:r>
              <a:t>义人因信得生。，等待的更大的喜乐，信心未见之事的实底，盼望建立在未来而非当今世界，喜乐的秘诀！</a:t>
            </a:r>
          </a:p>
          <a:p>
            <a:pPr/>
          </a:p>
          <a:p>
            <a:p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Shape 225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26" name="Shape 226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  <a:p>
            <a:pPr>
              <a:defRPr b="1" sz="2900"/>
            </a:pPr>
            <a:r>
              <a:t>快乐不是喜乐。千万不要有对这世界有奢望，这世界非我家，“我們在這裏本沒有常存的城，乃是尋求那將來的城。”希伯來書 13:14 ，世界逐渐败坏，世界不能带给我们喜乐，凡事欢欢喜喜，世界快乐是短暂，表面的，由外至内的。如只停留在短暂的快乐，我们不会凡事欢喜，快乐随着祝福时隐时现，生命绝大部分时间还是劳苦愁烦。如果因着快乐找到赐福的主，就能得喜乐，是长久的，不以外界环境改变而变化，凡事喜乐。</a:t>
            </a:r>
          </a:p>
          <a:p>
            <a:pPr>
              <a:defRPr b="1" sz="2900"/>
            </a:pPr>
            <a:r>
              <a:t>今后当你有健康，工作学习顺利，物质生活丰富，为此高兴，但更进一步需知道这一切是神给的。用实际行动感恩，也就是更多认识祂，赞美祂，事奉衪。当你失去以上所提的，同样感恩，因为主的降临，2千年前和将来的第二次再来能带给我们属天的喜乐。我们住在中间时代，得使我们喜乐的大喜的音讯。当赞美，读经，祷告，进入教会，感到愉快舒服满足，凡事欢欢喜喜，得在神里的喜乐</a:t>
            </a:r>
          </a:p>
          <a:p>
            <a:pPr>
              <a:defRPr b="1" sz="2900"/>
            </a:pPr>
          </a:p>
          <a:p>
            <a:pPr/>
          </a:p>
          <a:p>
            <a:p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Shape 229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30" name="Shape 230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b="1" sz="2900"/>
            </a:pPr>
            <a:r>
              <a:t>你愿得真喜乐吗？长期．任何环境</a:t>
            </a:r>
          </a:p>
          <a:p>
            <a:pPr>
              <a:defRPr b="1" sz="2900"/>
            </a:pPr>
            <a:r>
              <a:t>Will you respond to 神的呼召，成为喜乐的人，生活，家庭，工作，教会事奉中有喜乐，凡事欢喜。</a:t>
            </a:r>
          </a:p>
          <a:p>
            <a:pPr>
              <a:defRPr b="1" sz="2900"/>
            </a:pPr>
            <a:r>
              <a:t>使人喜乐的人，有感染力的。家庭中，工作中喜乐，教会弟兄姐妹因着你而得喜乐。</a:t>
            </a:r>
          </a:p>
          <a:p>
            <a:pPr>
              <a:defRPr b="1" sz="2900"/>
            </a:pPr>
          </a:p>
          <a:p>
            <a:pPr>
              <a:defRPr b="1" sz="2900"/>
            </a:pPr>
            <a:r>
              <a:t>站起来，愿你成为一个在神里面有喜乐的人。</a:t>
            </a:r>
          </a:p>
          <a:p>
            <a:pPr>
              <a:defRPr b="1" sz="2900"/>
            </a:pPr>
          </a:p>
          <a:p>
            <a:pPr/>
          </a:p>
          <a:p>
            <a:pPr/>
          </a:p>
          <a:p>
            <a:pPr/>
          </a:p>
          <a:p>
            <a:p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Shape 233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34" name="Shape 234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61" name="Shape 161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b="1" sz="2900"/>
            </a:pPr>
            <a:r>
              <a:t>我们活在降临期中，就是从耶稣出生到耶稣再来时期，耶稣来世是大喜的信息带给了我们，歌罗西书 1:11 问会众有无凡事欢喜。</a:t>
            </a:r>
          </a:p>
          <a:p>
            <a:pPr>
              <a:defRPr b="1" sz="2900"/>
            </a:pPr>
            <a:r>
              <a:t>问题：矛盾，现实生活没有欢欢喜喜，世界形势，国家形势，个人形势。更沒有凡事就欢欢喜。而是劳苦愁烦（诗90），儿女永远是操心（操练心），父母也是，中年是三明治。降临张力。一起学习。</a:t>
            </a:r>
          </a:p>
          <a:p>
            <a:pPr>
              <a:defRPr b="1" sz="2900"/>
            </a:pPr>
            <a:r>
              <a:t>祷告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67" name="Shape 167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b="1" sz="2900"/>
            </a:lvl1pPr>
          </a:lstStyle>
          <a:p>
            <a:pPr/>
            <a:r>
              <a:t>解决问题，需先知二个概念快，喜，在圣经中有很好的描写，虽互换原文字，中文字一目了然，快：快来快去，喜：喜出望外 心喜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71" name="Shape 171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75" name="Shape 175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b="1" sz="2900"/>
            </a:pPr>
            <a:r>
              <a:t>短暂，外内，条件，好处，被动，感觉，</a:t>
            </a:r>
          </a:p>
          <a:p>
            <a:pPr>
              <a:defRPr b="1" sz="2900"/>
            </a:pPr>
            <a:r>
              <a:t>短暂：取决于人对这过程正面焦点时间长短：贤惠聪明的妻，拿学位后，少吃多嗞味，优点就是缺点，慷慨的人。所罗门有权说此话see above。B T，文革。</a:t>
            </a:r>
          </a:p>
          <a:p>
            <a:pPr>
              <a:defRPr b="1" sz="2900"/>
            </a:pPr>
            <a:r>
              <a:t>外内，有条件：快乐从外界事物福来，圣诞礼物，生日，子孙满堂，儿女孝顺，富贵荣华，功成名就，榜上有名，全家安康，我们得快乐。反之无快乐。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79" name="Shape 179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b="1" sz="2900"/>
            </a:pPr>
            <a:r>
              <a:t>二次降临</a:t>
            </a:r>
          </a:p>
          <a:p>
            <a:pPr/>
          </a:p>
          <a:p>
            <a:pPr/>
          </a:p>
          <a:p>
            <a:p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83" name="Shape 183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b="1" sz="2900"/>
            </a:pPr>
            <a:r>
              <a:t>长久（状态（每天如此）），内外，Chara 与拯救有关，无条件，耶稣，主动，从神而来，神无时不在，不受外界影响，满足的喜乐</a:t>
            </a:r>
          </a:p>
          <a:p>
            <a:pPr/>
            <a:r>
              <a:t>。</a:t>
            </a:r>
          </a:p>
          <a:p>
            <a:pPr/>
          </a:p>
          <a:p>
            <a:pPr/>
          </a:p>
          <a:p>
            <a:p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87" name="Shape 187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  <a:p>
            <a:pPr>
              <a:defRPr b="1" sz="2900"/>
            </a:pPr>
            <a:r>
              <a:t>了解二者不同可在生命的曲折中，帮助我们认识我们的欢喜是快乐还是喜乐。快乐只不够的，真真的欢喜是喜乐。认识这能帮助胜过挑战，在没有好处，不顺利，苦难中，在曲折中坚强我们的意志，得喜乐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Shape 193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94" name="Shape 194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b="1" sz="2900"/>
            </a:pPr>
            <a:r>
              <a:t>快乐是坏的吗</a:t>
            </a:r>
          </a:p>
          <a:p>
            <a:pPr>
              <a:defRPr b="1" sz="2900"/>
            </a:pPr>
            <a:r>
              <a:t>讲到此，也许弟兄姐妹会疑问快乐是暂时的表面的外在的，是负面的，我们不需要快乐，要喜乐。</a:t>
            </a:r>
          </a:p>
          <a:p>
            <a:pPr>
              <a:defRPr b="1" sz="2900"/>
            </a:pPr>
            <a:r>
              <a:t>快乐错？快乐从好处来，祝福，除了罪乐，可从神来的。身体健康，和睦家庭，工作成就，学业顺利。圣经里面多次提到神的祝福带给我们快乐，经文。是神𡘾赏（“所以，主耶和华如此说： 我的仆人必得吃，你们却饥饿； 我的仆人必得喝，你们却干渴； 我的仆人必欢喜，你们却蒙羞。 我的仆人因心中高兴欢呼， 你们却因心中忧愁哀哭， 又因心里忧伤哀号。”以赛亚书 65:13-14 神爱祂的子民带出埃及。（“叶忒罗因耶和华待以色列的一切好处，就是拯救他们脱离埃及人的手，便甚欢喜。”出 18:9 给以色列人何等快乐。</a:t>
            </a:r>
          </a:p>
          <a:p>
            <a:pPr/>
          </a:p>
        </p:txBody>
      </p:sp>
    </p:spTree>
  </p:cSld>
  <p:clrMapOvr>
    <a:masterClrMapping/>
  </p:clrMapOvr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/>
          <p:nvPr>
            <p:ph type="body" sz="quarter" idx="21" hasCustomPrompt="1"/>
          </p:nvPr>
        </p:nvSpPr>
        <p:spPr>
          <a:xfrm>
            <a:off x="3949005" y="10599872"/>
            <a:ext cx="16478254" cy="477734"/>
          </a:xfrm>
          <a:prstGeom prst="rect">
            <a:avLst/>
          </a:prstGeom>
        </p:spPr>
        <p:txBody>
          <a:bodyPr lIns="34290" tIns="34290" rIns="34290" bIns="34290"/>
          <a:lstStyle>
            <a:lvl1pPr defTabSz="726440">
              <a:defRPr sz="2816">
                <a:solidFill>
                  <a:srgbClr val="FFFFFF"/>
                </a:solidFill>
              </a:defRPr>
            </a:lvl1pPr>
          </a:lstStyle>
          <a:p>
            <a:pPr/>
            <a:r>
              <a:t>Author and Date</a:t>
            </a:r>
          </a:p>
        </p:txBody>
      </p:sp>
      <p:sp>
        <p:nvSpPr>
          <p:cNvPr id="12" name="Presentation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Presentation Title</a:t>
            </a:r>
          </a:p>
        </p:txBody>
      </p:sp>
      <p:sp>
        <p:nvSpPr>
          <p:cNvPr id="13" name="Body Level One…"/>
          <p:cNvSpPr txBox="1"/>
          <p:nvPr>
            <p:ph type="body" sz="quarter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tatemen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Body Level One…"/>
          <p:cNvSpPr txBox="1"/>
          <p:nvPr>
            <p:ph type="body" sz="quarter" idx="1" hasCustomPrompt="1"/>
          </p:nvPr>
        </p:nvSpPr>
        <p:spPr>
          <a:xfrm>
            <a:off x="3952874" y="5405132"/>
            <a:ext cx="16478251" cy="2905736"/>
          </a:xfrm>
          <a:prstGeom prst="rect">
            <a:avLst/>
          </a:prstGeom>
        </p:spPr>
        <p:txBody>
          <a:bodyPr anchor="ctr"/>
          <a:lstStyle>
            <a:lvl1pPr algn="ctr" defTabSz="2438339">
              <a:lnSpc>
                <a:spcPct val="80000"/>
              </a:lnSpc>
              <a:defRPr b="0" spc="-228" sz="1140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algn="ctr" defTabSz="2438339">
              <a:lnSpc>
                <a:spcPct val="80000"/>
              </a:lnSpc>
              <a:defRPr b="0" spc="-228" sz="1140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algn="ctr" defTabSz="2438339">
              <a:lnSpc>
                <a:spcPct val="80000"/>
              </a:lnSpc>
              <a:defRPr b="0" spc="-228" sz="1140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algn="ctr" defTabSz="2438339">
              <a:lnSpc>
                <a:spcPct val="80000"/>
              </a:lnSpc>
              <a:defRPr b="0" spc="-228" sz="1140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algn="ctr" defTabSz="2438339">
              <a:lnSpc>
                <a:spcPct val="80000"/>
              </a:lnSpc>
              <a:defRPr b="0" spc="-228" sz="1140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Statement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ig Fac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Body Level One…"/>
          <p:cNvSpPr txBox="1"/>
          <p:nvPr>
            <p:ph type="body" sz="half" idx="1" hasCustomPrompt="1"/>
          </p:nvPr>
        </p:nvSpPr>
        <p:spPr>
          <a:xfrm>
            <a:off x="3952874" y="2521445"/>
            <a:ext cx="16478251" cy="5431188"/>
          </a:xfrm>
          <a:prstGeom prst="rect">
            <a:avLst/>
          </a:prstGeom>
        </p:spPr>
        <p:txBody>
          <a:bodyPr anchor="b"/>
          <a:lstStyle>
            <a:lvl1pPr algn="ctr" defTabSz="2438339">
              <a:lnSpc>
                <a:spcPct val="80000"/>
              </a:lnSpc>
              <a:defRPr spc="-246" sz="24600">
                <a:solidFill>
                  <a:schemeClr val="accent1">
                    <a:hueOff val="114395"/>
                    <a:lumOff val="-24975"/>
                  </a:schemeClr>
                </a:solidFill>
              </a:defRPr>
            </a:lvl1pPr>
            <a:lvl2pPr algn="ctr" defTabSz="2438339">
              <a:lnSpc>
                <a:spcPct val="80000"/>
              </a:lnSpc>
              <a:defRPr spc="-246" sz="24600">
                <a:solidFill>
                  <a:schemeClr val="accent1">
                    <a:hueOff val="114395"/>
                    <a:lumOff val="-24975"/>
                  </a:schemeClr>
                </a:solidFill>
              </a:defRPr>
            </a:lvl2pPr>
            <a:lvl3pPr algn="ctr" defTabSz="2438339">
              <a:lnSpc>
                <a:spcPct val="80000"/>
              </a:lnSpc>
              <a:defRPr spc="-246" sz="24600">
                <a:solidFill>
                  <a:schemeClr val="accent1">
                    <a:hueOff val="114395"/>
                    <a:lumOff val="-24975"/>
                  </a:schemeClr>
                </a:solidFill>
              </a:defRPr>
            </a:lvl3pPr>
            <a:lvl4pPr algn="ctr" defTabSz="2438339">
              <a:lnSpc>
                <a:spcPct val="80000"/>
              </a:lnSpc>
              <a:defRPr spc="-246" sz="24600">
                <a:solidFill>
                  <a:schemeClr val="accent1">
                    <a:hueOff val="114395"/>
                    <a:lumOff val="-24975"/>
                  </a:schemeClr>
                </a:solidFill>
              </a:defRPr>
            </a:lvl4pPr>
            <a:lvl5pPr algn="ctr" defTabSz="2438339">
              <a:lnSpc>
                <a:spcPct val="80000"/>
              </a:lnSpc>
              <a:defRPr spc="-246" sz="24600">
                <a:solidFill>
                  <a:schemeClr val="accent1">
                    <a:hueOff val="114395"/>
                    <a:lumOff val="-24975"/>
                  </a:schemeClr>
                </a:solidFill>
              </a:defRPr>
            </a:lvl5pPr>
          </a:lstStyle>
          <a:p>
            <a:pPr/>
            <a:r>
              <a:t>100%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07" name="Fact information"/>
          <p:cNvSpPr txBox="1"/>
          <p:nvPr>
            <p:ph type="body" sz="quarter" idx="21" hasCustomPrompt="1"/>
          </p:nvPr>
        </p:nvSpPr>
        <p:spPr>
          <a:xfrm>
            <a:off x="3952874" y="7911135"/>
            <a:ext cx="16478251" cy="701085"/>
          </a:xfrm>
          <a:prstGeom prst="rect">
            <a:avLst/>
          </a:prstGeom>
        </p:spPr>
        <p:txBody>
          <a:bodyPr lIns="34290" tIns="34290" rIns="34290" bIns="34290"/>
          <a:lstStyle>
            <a:lvl1pPr algn="ctr" defTabSz="668655">
              <a:defRPr sz="4212">
                <a:solidFill>
                  <a:srgbClr val="000000"/>
                </a:solidFill>
              </a:defRPr>
            </a:lvl1pPr>
          </a:lstStyle>
          <a:p>
            <a:pPr/>
            <a:r>
              <a:t>Fact information</a:t>
            </a:r>
          </a:p>
        </p:txBody>
      </p:sp>
      <p:sp>
        <p:nvSpPr>
          <p:cNvPr id="10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tribution"/>
          <p:cNvSpPr txBox="1"/>
          <p:nvPr>
            <p:ph type="body" sz="quarter" idx="21" hasCustomPrompt="1"/>
          </p:nvPr>
        </p:nvSpPr>
        <p:spPr>
          <a:xfrm>
            <a:off x="4908618" y="9721091"/>
            <a:ext cx="15111939" cy="477734"/>
          </a:xfrm>
          <a:prstGeom prst="rect">
            <a:avLst/>
          </a:prstGeom>
        </p:spPr>
        <p:txBody>
          <a:bodyPr lIns="34290" tIns="34290" rIns="34290" bIns="34290"/>
          <a:lstStyle>
            <a:lvl1pPr defTabSz="726440">
              <a:defRPr sz="2816">
                <a:solidFill>
                  <a:srgbClr val="000000"/>
                </a:solidFill>
              </a:defRPr>
            </a:lvl1pPr>
          </a:lstStyle>
          <a:p>
            <a:pPr/>
            <a:r>
              <a:t>Attribution</a:t>
            </a:r>
          </a:p>
        </p:txBody>
      </p:sp>
      <p:sp>
        <p:nvSpPr>
          <p:cNvPr id="116" name="Body Level One…"/>
          <p:cNvSpPr txBox="1"/>
          <p:nvPr>
            <p:ph type="body" sz="quarter" idx="1" hasCustomPrompt="1"/>
          </p:nvPr>
        </p:nvSpPr>
        <p:spPr>
          <a:xfrm>
            <a:off x="4363441" y="5419395"/>
            <a:ext cx="15657117" cy="2877210"/>
          </a:xfrm>
          <a:prstGeom prst="rect">
            <a:avLst/>
          </a:prstGeom>
        </p:spPr>
        <p:txBody>
          <a:bodyPr/>
          <a:lstStyle>
            <a:lvl1pPr marL="638922" indent="-469899" defTabSz="2438339">
              <a:lnSpc>
                <a:spcPct val="90000"/>
              </a:lnSpc>
              <a:defRPr b="0" spc="-168" sz="840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2" indent="-12699" defTabSz="2438339">
              <a:lnSpc>
                <a:spcPct val="90000"/>
              </a:lnSpc>
              <a:defRPr b="0" spc="-168" sz="840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2" indent="444500" defTabSz="2438339">
              <a:lnSpc>
                <a:spcPct val="90000"/>
              </a:lnSpc>
              <a:defRPr b="0" spc="-168" sz="840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2" indent="901700" defTabSz="2438339">
              <a:lnSpc>
                <a:spcPct val="90000"/>
              </a:lnSpc>
              <a:defRPr b="0" spc="-168" sz="840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2" indent="1358900" defTabSz="2438339">
              <a:lnSpc>
                <a:spcPct val="90000"/>
              </a:lnSpc>
              <a:defRPr b="0" spc="-168" sz="840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“Notable Quote”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617931575_1991x1322.jpg"/>
          <p:cNvSpPr/>
          <p:nvPr>
            <p:ph type="pic" sz="quarter" idx="21"/>
          </p:nvPr>
        </p:nvSpPr>
        <p:spPr>
          <a:xfrm>
            <a:off x="14625378" y="2667000"/>
            <a:ext cx="6125376" cy="406717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5" name="740627569_2880x1920.jpg"/>
          <p:cNvSpPr/>
          <p:nvPr>
            <p:ph type="pic" sz="quarter" idx="22"/>
          </p:nvPr>
        </p:nvSpPr>
        <p:spPr>
          <a:xfrm>
            <a:off x="14644329" y="7028979"/>
            <a:ext cx="6111311" cy="407420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6" name="996267730_2880x1920.jpg"/>
          <p:cNvSpPr/>
          <p:nvPr>
            <p:ph type="pic" sz="half" idx="23"/>
          </p:nvPr>
        </p:nvSpPr>
        <p:spPr>
          <a:xfrm>
            <a:off x="2954523" y="2667000"/>
            <a:ext cx="12644415" cy="842961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996267730_2880x1920.jpg"/>
          <p:cNvSpPr/>
          <p:nvPr>
            <p:ph type="pic" idx="21"/>
          </p:nvPr>
        </p:nvSpPr>
        <p:spPr>
          <a:xfrm>
            <a:off x="3047999" y="761999"/>
            <a:ext cx="18288001" cy="121920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3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740627569_2880x1920.jpg"/>
          <p:cNvSpPr/>
          <p:nvPr>
            <p:ph type="pic" idx="21"/>
          </p:nvPr>
        </p:nvSpPr>
        <p:spPr>
          <a:xfrm>
            <a:off x="3047999" y="761999"/>
            <a:ext cx="18288001" cy="121920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2" name="Presentation Title"/>
          <p:cNvSpPr txBox="1"/>
          <p:nvPr>
            <p:ph type="title" hasCustomPrompt="1"/>
          </p:nvPr>
        </p:nvSpPr>
        <p:spPr>
          <a:xfrm>
            <a:off x="3952874" y="7058025"/>
            <a:ext cx="16478251" cy="3486151"/>
          </a:xfrm>
          <a:prstGeom prst="rect">
            <a:avLst/>
          </a:prstGeom>
        </p:spPr>
        <p:txBody>
          <a:bodyPr/>
          <a:lstStyle/>
          <a:p>
            <a:pPr/>
            <a:r>
              <a:t>Presentation Title</a:t>
            </a:r>
          </a:p>
        </p:txBody>
      </p:sp>
      <p:sp>
        <p:nvSpPr>
          <p:cNvPr id="23" name="Author and Date"/>
          <p:cNvSpPr txBox="1"/>
          <p:nvPr>
            <p:ph type="body" sz="quarter" idx="22" hasCustomPrompt="1"/>
          </p:nvPr>
        </p:nvSpPr>
        <p:spPr>
          <a:xfrm>
            <a:off x="3953767" y="2544103"/>
            <a:ext cx="16476467" cy="477734"/>
          </a:xfrm>
          <a:prstGeom prst="rect">
            <a:avLst/>
          </a:prstGeom>
        </p:spPr>
        <p:txBody>
          <a:bodyPr lIns="34290" tIns="34290" rIns="34290" bIns="34290"/>
          <a:lstStyle>
            <a:lvl1pPr defTabSz="726440">
              <a:defRPr sz="2816">
                <a:solidFill>
                  <a:srgbClr val="000000"/>
                </a:solidFill>
              </a:defRPr>
            </a:lvl1pPr>
          </a:lstStyle>
          <a:p>
            <a:pPr/>
            <a:r>
              <a:t>Author and Date</a:t>
            </a:r>
          </a:p>
        </p:txBody>
      </p:sp>
      <p:sp>
        <p:nvSpPr>
          <p:cNvPr id="24" name="Body Level One…"/>
          <p:cNvSpPr txBox="1"/>
          <p:nvPr>
            <p:ph type="body" sz="quarter" idx="1" hasCustomPrompt="1"/>
          </p:nvPr>
        </p:nvSpPr>
        <p:spPr>
          <a:xfrm>
            <a:off x="3952874" y="10421932"/>
            <a:ext cx="16478251" cy="83771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 Al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136959463_1989x1321.jpg"/>
          <p:cNvSpPr/>
          <p:nvPr>
            <p:ph type="pic" sz="half" idx="21"/>
          </p:nvPr>
        </p:nvSpPr>
        <p:spPr>
          <a:xfrm>
            <a:off x="9967930" y="2667000"/>
            <a:ext cx="12630115" cy="838832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3" name="Slide Title"/>
          <p:cNvSpPr txBox="1"/>
          <p:nvPr>
            <p:ph type="title" hasCustomPrompt="1"/>
          </p:nvPr>
        </p:nvSpPr>
        <p:spPr>
          <a:xfrm>
            <a:off x="3952874" y="2667000"/>
            <a:ext cx="7334251" cy="4411705"/>
          </a:xfrm>
          <a:prstGeom prst="rect">
            <a:avLst/>
          </a:prstGeom>
        </p:spPr>
        <p:txBody>
          <a:bodyPr/>
          <a:lstStyle>
            <a:lvl1pPr>
              <a:defRPr spc="-168" sz="8400">
                <a:solidFill>
                  <a:schemeClr val="accent1">
                    <a:hueOff val="114395"/>
                    <a:lumOff val="-24975"/>
                  </a:schemeClr>
                </a:solidFill>
              </a:defRPr>
            </a:lvl1pPr>
          </a:lstStyle>
          <a:p>
            <a:pPr/>
            <a:r>
              <a:t>Slide Title</a:t>
            </a:r>
          </a:p>
        </p:txBody>
      </p:sp>
      <p:sp>
        <p:nvSpPr>
          <p:cNvPr id="34" name="Body Level One…"/>
          <p:cNvSpPr txBox="1"/>
          <p:nvPr>
            <p:ph type="body" sz="quarter" idx="1" hasCustomPrompt="1"/>
          </p:nvPr>
        </p:nvSpPr>
        <p:spPr>
          <a:xfrm>
            <a:off x="3952874" y="7009932"/>
            <a:ext cx="7334251" cy="403906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/>
            <a:r>
              <a:t>Slide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5" name="Slide Number"/>
          <p:cNvSpPr txBox="1"/>
          <p:nvPr>
            <p:ph type="sldNum" sz="quarter" idx="2"/>
          </p:nvPr>
        </p:nvSpPr>
        <p:spPr>
          <a:xfrm>
            <a:off x="12029885" y="11510264"/>
            <a:ext cx="314859" cy="29911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/>
          <p:nvPr>
            <p:ph type="title" hasCustomPrompt="1"/>
          </p:nvPr>
        </p:nvSpPr>
        <p:spPr>
          <a:xfrm>
            <a:off x="3952874" y="2428874"/>
            <a:ext cx="16478251" cy="1074873"/>
          </a:xfrm>
          <a:prstGeom prst="rect">
            <a:avLst/>
          </a:prstGeom>
        </p:spPr>
        <p:txBody>
          <a:bodyPr anchor="t"/>
          <a:lstStyle>
            <a:lvl1pPr>
              <a:defRPr spc="-168" sz="8400">
                <a:solidFill>
                  <a:schemeClr val="accent1">
                    <a:hueOff val="114395"/>
                    <a:lumOff val="-24975"/>
                  </a:schemeClr>
                </a:solidFill>
              </a:defRPr>
            </a:lvl1pPr>
          </a:lstStyle>
          <a:p>
            <a:pPr/>
            <a:r>
              <a:t>Slide Title</a:t>
            </a:r>
          </a:p>
        </p:txBody>
      </p:sp>
      <p:sp>
        <p:nvSpPr>
          <p:cNvPr id="43" name="Slide Subtitle"/>
          <p:cNvSpPr txBox="1"/>
          <p:nvPr>
            <p:ph type="body" sz="quarter" idx="21" hasCustomPrompt="1"/>
          </p:nvPr>
        </p:nvSpPr>
        <p:spPr>
          <a:xfrm>
            <a:off x="3952874" y="3398971"/>
            <a:ext cx="16478251" cy="701086"/>
          </a:xfrm>
          <a:prstGeom prst="rect">
            <a:avLst/>
          </a:prstGeom>
        </p:spPr>
        <p:txBody>
          <a:bodyPr lIns="34290" tIns="34290" rIns="34290" bIns="34290"/>
          <a:lstStyle>
            <a:lvl1pPr defTabSz="668655">
              <a:defRPr sz="4212">
                <a:solidFill>
                  <a:srgbClr val="000000"/>
                </a:solidFill>
              </a:defRPr>
            </a:lvl1pPr>
          </a:lstStyle>
          <a:p>
            <a:pPr/>
            <a:r>
              <a:t>Slide Subtitle</a:t>
            </a:r>
          </a:p>
        </p:txBody>
      </p:sp>
      <p:sp>
        <p:nvSpPr>
          <p:cNvPr id="44" name="Body Level One…"/>
          <p:cNvSpPr txBox="1"/>
          <p:nvPr>
            <p:ph type="body" sz="half" idx="1" hasCustomPrompt="1"/>
          </p:nvPr>
        </p:nvSpPr>
        <p:spPr>
          <a:xfrm>
            <a:off x="3952874" y="4900878"/>
            <a:ext cx="16478251" cy="6192009"/>
          </a:xfrm>
          <a:prstGeom prst="rect">
            <a:avLst/>
          </a:prstGeom>
        </p:spPr>
        <p:txBody>
          <a:bodyPr/>
          <a:lstStyle>
            <a:lvl1pPr marL="584200" indent="-584200" defTabSz="2438339">
              <a:lnSpc>
                <a:spcPct val="90000"/>
              </a:lnSpc>
              <a:spcBef>
                <a:spcPts val="4500"/>
              </a:spcBef>
              <a:buSzPct val="123000"/>
              <a:buChar char="•"/>
              <a:defRPr b="0" sz="4600">
                <a:solidFill>
                  <a:srgbClr val="000000"/>
                </a:solidFill>
              </a:defRPr>
            </a:lvl1pPr>
            <a:lvl2pPr marL="1193800" indent="-584200" defTabSz="2438339">
              <a:lnSpc>
                <a:spcPct val="90000"/>
              </a:lnSpc>
              <a:spcBef>
                <a:spcPts val="4500"/>
              </a:spcBef>
              <a:buSzPct val="123000"/>
              <a:buChar char="•"/>
              <a:defRPr b="0" sz="4600">
                <a:solidFill>
                  <a:srgbClr val="000000"/>
                </a:solidFill>
              </a:defRPr>
            </a:lvl2pPr>
            <a:lvl3pPr marL="1803400" indent="-584200" defTabSz="2438339">
              <a:lnSpc>
                <a:spcPct val="90000"/>
              </a:lnSpc>
              <a:spcBef>
                <a:spcPts val="4500"/>
              </a:spcBef>
              <a:buSzPct val="123000"/>
              <a:buChar char="•"/>
              <a:defRPr b="0" sz="4600">
                <a:solidFill>
                  <a:srgbClr val="000000"/>
                </a:solidFill>
              </a:defRPr>
            </a:lvl3pPr>
            <a:lvl4pPr marL="2413000" indent="-584200" defTabSz="2438339">
              <a:lnSpc>
                <a:spcPct val="90000"/>
              </a:lnSpc>
              <a:spcBef>
                <a:spcPts val="4500"/>
              </a:spcBef>
              <a:buSzPct val="123000"/>
              <a:buChar char="•"/>
              <a:defRPr b="0" sz="4600">
                <a:solidFill>
                  <a:srgbClr val="000000"/>
                </a:solidFill>
              </a:defRPr>
            </a:lvl4pPr>
            <a:lvl5pPr marL="3022600" indent="-584200" defTabSz="2438339">
              <a:lnSpc>
                <a:spcPct val="90000"/>
              </a:lnSpc>
              <a:spcBef>
                <a:spcPts val="4500"/>
              </a:spcBef>
              <a:buSzPct val="123000"/>
              <a:buChar char="•"/>
              <a:defRPr b="0" sz="4600">
                <a:solidFill>
                  <a:srgbClr val="000000"/>
                </a:solidFill>
              </a:defRPr>
            </a:lvl5pPr>
          </a:lstStyle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/>
          <p:nvPr>
            <p:ph type="body" sz="half" idx="1" hasCustomPrompt="1"/>
          </p:nvPr>
        </p:nvSpPr>
        <p:spPr>
          <a:xfrm>
            <a:off x="3952874" y="4900878"/>
            <a:ext cx="16478251" cy="6192009"/>
          </a:xfrm>
          <a:prstGeom prst="rect">
            <a:avLst/>
          </a:prstGeom>
        </p:spPr>
        <p:txBody>
          <a:bodyPr numCol="2" spcCol="823912"/>
          <a:lstStyle>
            <a:lvl1pPr marL="584200" indent="-584200" defTabSz="2438339">
              <a:lnSpc>
                <a:spcPct val="90000"/>
              </a:lnSpc>
              <a:spcBef>
                <a:spcPts val="4500"/>
              </a:spcBef>
              <a:buSzPct val="123000"/>
              <a:buChar char="•"/>
              <a:defRPr b="0" sz="4600">
                <a:solidFill>
                  <a:srgbClr val="000000"/>
                </a:solidFill>
              </a:defRPr>
            </a:lvl1pPr>
            <a:lvl2pPr marL="1193800" indent="-584200" defTabSz="2438339">
              <a:lnSpc>
                <a:spcPct val="90000"/>
              </a:lnSpc>
              <a:spcBef>
                <a:spcPts val="4500"/>
              </a:spcBef>
              <a:buSzPct val="123000"/>
              <a:buChar char="•"/>
              <a:defRPr b="0" sz="4600">
                <a:solidFill>
                  <a:srgbClr val="000000"/>
                </a:solidFill>
              </a:defRPr>
            </a:lvl2pPr>
            <a:lvl3pPr marL="1803400" indent="-584200" defTabSz="2438339">
              <a:lnSpc>
                <a:spcPct val="90000"/>
              </a:lnSpc>
              <a:spcBef>
                <a:spcPts val="4500"/>
              </a:spcBef>
              <a:buSzPct val="123000"/>
              <a:buChar char="•"/>
              <a:defRPr b="0" sz="4600">
                <a:solidFill>
                  <a:srgbClr val="000000"/>
                </a:solidFill>
              </a:defRPr>
            </a:lvl3pPr>
            <a:lvl4pPr marL="2413000" indent="-584200" defTabSz="2438339">
              <a:lnSpc>
                <a:spcPct val="90000"/>
              </a:lnSpc>
              <a:spcBef>
                <a:spcPts val="4500"/>
              </a:spcBef>
              <a:buSzPct val="123000"/>
              <a:buChar char="•"/>
              <a:defRPr b="0" sz="4600">
                <a:solidFill>
                  <a:srgbClr val="000000"/>
                </a:solidFill>
              </a:defRPr>
            </a:lvl4pPr>
            <a:lvl5pPr marL="3022600" indent="-584200" defTabSz="2438339">
              <a:lnSpc>
                <a:spcPct val="90000"/>
              </a:lnSpc>
              <a:spcBef>
                <a:spcPts val="4500"/>
              </a:spcBef>
              <a:buSzPct val="123000"/>
              <a:buChar char="•"/>
              <a:defRPr b="0" sz="4600">
                <a:solidFill>
                  <a:srgbClr val="000000"/>
                </a:solidFill>
              </a:defRPr>
            </a:lvl5pPr>
          </a:lstStyle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Subtitle"/>
          <p:cNvSpPr txBox="1"/>
          <p:nvPr>
            <p:ph type="body" sz="quarter" idx="21" hasCustomPrompt="1"/>
          </p:nvPr>
        </p:nvSpPr>
        <p:spPr>
          <a:xfrm>
            <a:off x="3952874" y="3400425"/>
            <a:ext cx="7334251" cy="701085"/>
          </a:xfrm>
          <a:prstGeom prst="rect">
            <a:avLst/>
          </a:prstGeom>
        </p:spPr>
        <p:txBody>
          <a:bodyPr lIns="34290" tIns="34290" rIns="34290" bIns="34290"/>
          <a:lstStyle>
            <a:lvl1pPr defTabSz="668655">
              <a:defRPr sz="4212">
                <a:solidFill>
                  <a:srgbClr val="000000"/>
                </a:solidFill>
              </a:defRPr>
            </a:lvl1pPr>
          </a:lstStyle>
          <a:p>
            <a:pPr/>
            <a:r>
              <a:t>Slide Subtitle</a:t>
            </a:r>
          </a:p>
        </p:txBody>
      </p:sp>
      <p:sp>
        <p:nvSpPr>
          <p:cNvPr id="61" name="Body Level One…"/>
          <p:cNvSpPr txBox="1"/>
          <p:nvPr>
            <p:ph type="body" sz="quarter" idx="1" hasCustomPrompt="1"/>
          </p:nvPr>
        </p:nvSpPr>
        <p:spPr>
          <a:xfrm>
            <a:off x="3952874" y="4900878"/>
            <a:ext cx="7334251" cy="6192473"/>
          </a:xfrm>
          <a:prstGeom prst="rect">
            <a:avLst/>
          </a:prstGeom>
        </p:spPr>
        <p:txBody>
          <a:bodyPr/>
          <a:lstStyle>
            <a:lvl1pPr marL="584200" indent="-584200" defTabSz="2438339">
              <a:lnSpc>
                <a:spcPct val="90000"/>
              </a:lnSpc>
              <a:spcBef>
                <a:spcPts val="4500"/>
              </a:spcBef>
              <a:buSzPct val="123000"/>
              <a:buChar char="•"/>
              <a:defRPr b="0" sz="4600">
                <a:solidFill>
                  <a:srgbClr val="000000"/>
                </a:solidFill>
              </a:defRPr>
            </a:lvl1pPr>
            <a:lvl2pPr marL="1193800" indent="-584200" defTabSz="2438339">
              <a:lnSpc>
                <a:spcPct val="90000"/>
              </a:lnSpc>
              <a:spcBef>
                <a:spcPts val="4500"/>
              </a:spcBef>
              <a:buSzPct val="123000"/>
              <a:buChar char="•"/>
              <a:defRPr b="0" sz="4600">
                <a:solidFill>
                  <a:srgbClr val="000000"/>
                </a:solidFill>
              </a:defRPr>
            </a:lvl2pPr>
            <a:lvl3pPr marL="1803400" indent="-584200" defTabSz="2438339">
              <a:lnSpc>
                <a:spcPct val="90000"/>
              </a:lnSpc>
              <a:spcBef>
                <a:spcPts val="4500"/>
              </a:spcBef>
              <a:buSzPct val="123000"/>
              <a:buChar char="•"/>
              <a:defRPr b="0" sz="4600">
                <a:solidFill>
                  <a:srgbClr val="000000"/>
                </a:solidFill>
              </a:defRPr>
            </a:lvl3pPr>
            <a:lvl4pPr marL="2413000" indent="-584200" defTabSz="2438339">
              <a:lnSpc>
                <a:spcPct val="90000"/>
              </a:lnSpc>
              <a:spcBef>
                <a:spcPts val="4500"/>
              </a:spcBef>
              <a:buSzPct val="123000"/>
              <a:buChar char="•"/>
              <a:defRPr b="0" sz="4600">
                <a:solidFill>
                  <a:srgbClr val="000000"/>
                </a:solidFill>
              </a:defRPr>
            </a:lvl4pPr>
            <a:lvl5pPr marL="3022600" indent="-584200" defTabSz="2438339">
              <a:lnSpc>
                <a:spcPct val="90000"/>
              </a:lnSpc>
              <a:spcBef>
                <a:spcPts val="4500"/>
              </a:spcBef>
              <a:buSzPct val="123000"/>
              <a:buChar char="•"/>
              <a:defRPr b="0" sz="4600">
                <a:solidFill>
                  <a:srgbClr val="000000"/>
                </a:solidFill>
              </a:defRPr>
            </a:lvl5pPr>
          </a:lstStyle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2" name="617931575_1991x1322.jpg"/>
          <p:cNvSpPr/>
          <p:nvPr>
            <p:ph type="pic" sz="half" idx="22"/>
          </p:nvPr>
        </p:nvSpPr>
        <p:spPr>
          <a:xfrm>
            <a:off x="9372600" y="2662385"/>
            <a:ext cx="12637508" cy="839115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3" name="Slide Title"/>
          <p:cNvSpPr txBox="1"/>
          <p:nvPr>
            <p:ph type="title" hasCustomPrompt="1"/>
          </p:nvPr>
        </p:nvSpPr>
        <p:spPr>
          <a:xfrm>
            <a:off x="3952874" y="2428874"/>
            <a:ext cx="7334251" cy="1076326"/>
          </a:xfrm>
          <a:prstGeom prst="rect">
            <a:avLst/>
          </a:prstGeom>
        </p:spPr>
        <p:txBody>
          <a:bodyPr anchor="t"/>
          <a:lstStyle>
            <a:lvl1pPr>
              <a:defRPr spc="-168" sz="8400">
                <a:solidFill>
                  <a:schemeClr val="accent1">
                    <a:hueOff val="114395"/>
                    <a:lumOff val="-24975"/>
                  </a:schemeClr>
                </a:solidFill>
              </a:defRPr>
            </a:lvl1pPr>
          </a:lstStyle>
          <a:p>
            <a:pPr/>
            <a:r>
              <a:t>Slide Title</a:t>
            </a:r>
          </a:p>
        </p:txBody>
      </p:sp>
      <p:sp>
        <p:nvSpPr>
          <p:cNvPr id="6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ection Title"/>
          <p:cNvSpPr txBox="1"/>
          <p:nvPr>
            <p:ph type="title" hasCustomPrompt="1"/>
          </p:nvPr>
        </p:nvSpPr>
        <p:spPr>
          <a:xfrm>
            <a:off x="3952872" y="5114925"/>
            <a:ext cx="16478254" cy="3486151"/>
          </a:xfrm>
          <a:prstGeom prst="rect">
            <a:avLst/>
          </a:prstGeom>
        </p:spPr>
        <p:txBody>
          <a:bodyPr anchor="ctr"/>
          <a:lstStyle>
            <a:lvl1pPr>
              <a:defRPr b="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Section Title</a:t>
            </a:r>
          </a:p>
        </p:txBody>
      </p:sp>
      <p:sp>
        <p:nvSpPr>
          <p:cNvPr id="72" name="Slide Number"/>
          <p:cNvSpPr txBox="1"/>
          <p:nvPr>
            <p:ph type="sldNum" sz="quarter" idx="2"/>
          </p:nvPr>
        </p:nvSpPr>
        <p:spPr>
          <a:xfrm>
            <a:off x="12029885" y="11510264"/>
            <a:ext cx="314859" cy="29911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Title"/>
          <p:cNvSpPr txBox="1"/>
          <p:nvPr>
            <p:ph type="title" hasCustomPrompt="1"/>
          </p:nvPr>
        </p:nvSpPr>
        <p:spPr>
          <a:xfrm>
            <a:off x="3952874" y="2428874"/>
            <a:ext cx="16478251" cy="1076213"/>
          </a:xfrm>
          <a:prstGeom prst="rect">
            <a:avLst/>
          </a:prstGeom>
        </p:spPr>
        <p:txBody>
          <a:bodyPr anchor="t"/>
          <a:lstStyle>
            <a:lvl1pPr>
              <a:defRPr spc="-168" sz="8400">
                <a:solidFill>
                  <a:schemeClr val="accent1">
                    <a:hueOff val="114395"/>
                    <a:lumOff val="-24975"/>
                  </a:schemeClr>
                </a:solidFill>
              </a:defRPr>
            </a:lvl1pPr>
          </a:lstStyle>
          <a:p>
            <a:pPr/>
            <a:r>
              <a:t>Slide Title</a:t>
            </a:r>
          </a:p>
        </p:txBody>
      </p:sp>
      <p:sp>
        <p:nvSpPr>
          <p:cNvPr id="80" name="Slide Subtitle"/>
          <p:cNvSpPr txBox="1"/>
          <p:nvPr>
            <p:ph type="body" sz="quarter" idx="21" hasCustomPrompt="1"/>
          </p:nvPr>
        </p:nvSpPr>
        <p:spPr>
          <a:xfrm>
            <a:off x="3952874" y="3400425"/>
            <a:ext cx="16478251" cy="701085"/>
          </a:xfrm>
          <a:prstGeom prst="rect">
            <a:avLst/>
          </a:prstGeom>
        </p:spPr>
        <p:txBody>
          <a:bodyPr lIns="34290" tIns="34290" rIns="34290" bIns="34290"/>
          <a:lstStyle>
            <a:lvl1pPr defTabSz="668655">
              <a:defRPr sz="4212">
                <a:solidFill>
                  <a:srgbClr val="000000"/>
                </a:solidFill>
              </a:defRPr>
            </a:lvl1pPr>
          </a:lstStyle>
          <a:p>
            <a:pPr/>
            <a:r>
              <a:t>Slide Subtitle</a:t>
            </a:r>
          </a:p>
        </p:txBody>
      </p:sp>
      <p:sp>
        <p:nvSpPr>
          <p:cNvPr id="8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genda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 Title"/>
          <p:cNvSpPr txBox="1"/>
          <p:nvPr>
            <p:ph type="title" hasCustomPrompt="1"/>
          </p:nvPr>
        </p:nvSpPr>
        <p:spPr>
          <a:xfrm>
            <a:off x="3952874" y="2428874"/>
            <a:ext cx="16478251" cy="1076326"/>
          </a:xfrm>
          <a:prstGeom prst="rect">
            <a:avLst/>
          </a:prstGeom>
        </p:spPr>
        <p:txBody>
          <a:bodyPr anchor="t"/>
          <a:lstStyle>
            <a:lvl1pPr>
              <a:defRPr spc="-168" sz="8400">
                <a:solidFill>
                  <a:schemeClr val="accent1">
                    <a:hueOff val="114395"/>
                    <a:lumOff val="-24975"/>
                  </a:schemeClr>
                </a:solidFill>
              </a:defRPr>
            </a:lvl1pPr>
          </a:lstStyle>
          <a:p>
            <a:pPr/>
            <a:r>
              <a:t>Agenda Title</a:t>
            </a:r>
          </a:p>
        </p:txBody>
      </p:sp>
      <p:sp>
        <p:nvSpPr>
          <p:cNvPr id="89" name="Agenda Subtitle"/>
          <p:cNvSpPr txBox="1"/>
          <p:nvPr>
            <p:ph type="body" sz="quarter" idx="21" hasCustomPrompt="1"/>
          </p:nvPr>
        </p:nvSpPr>
        <p:spPr>
          <a:xfrm>
            <a:off x="3952874" y="3400425"/>
            <a:ext cx="16478251" cy="701085"/>
          </a:xfrm>
          <a:prstGeom prst="rect">
            <a:avLst/>
          </a:prstGeom>
        </p:spPr>
        <p:txBody>
          <a:bodyPr lIns="34290" tIns="34290" rIns="34290" bIns="34290"/>
          <a:lstStyle>
            <a:lvl1pPr defTabSz="668655">
              <a:defRPr sz="4212">
                <a:solidFill>
                  <a:srgbClr val="000000"/>
                </a:solidFill>
              </a:defRPr>
            </a:lvl1pPr>
          </a:lstStyle>
          <a:p>
            <a:pPr/>
            <a:r>
              <a:t>Agenda Subtitle</a:t>
            </a:r>
          </a:p>
        </p:txBody>
      </p:sp>
      <p:sp>
        <p:nvSpPr>
          <p:cNvPr id="90" name="Body Level One…"/>
          <p:cNvSpPr txBox="1"/>
          <p:nvPr>
            <p:ph type="body" sz="half" idx="1" hasCustomPrompt="1"/>
          </p:nvPr>
        </p:nvSpPr>
        <p:spPr>
          <a:xfrm>
            <a:off x="3952874" y="4900878"/>
            <a:ext cx="16478251" cy="6192009"/>
          </a:xfrm>
          <a:prstGeom prst="rect">
            <a:avLst/>
          </a:prstGeom>
        </p:spPr>
        <p:txBody>
          <a:bodyPr/>
          <a:lstStyle>
            <a:lvl1pPr>
              <a:spcBef>
                <a:spcPts val="1800"/>
              </a:spcBef>
              <a:defRPr b="0" spc="-52">
                <a:solidFill>
                  <a:srgbClr val="000000"/>
                </a:solidFill>
              </a:defRPr>
            </a:lvl1pPr>
            <a:lvl2pPr>
              <a:spcBef>
                <a:spcPts val="1800"/>
              </a:spcBef>
              <a:defRPr b="0" spc="-52">
                <a:solidFill>
                  <a:srgbClr val="000000"/>
                </a:solidFill>
              </a:defRPr>
            </a:lvl2pPr>
            <a:lvl3pPr>
              <a:spcBef>
                <a:spcPts val="1800"/>
              </a:spcBef>
              <a:defRPr b="0" spc="-52">
                <a:solidFill>
                  <a:srgbClr val="000000"/>
                </a:solidFill>
              </a:defRPr>
            </a:lvl3pPr>
            <a:lvl4pPr>
              <a:spcBef>
                <a:spcPts val="1800"/>
              </a:spcBef>
              <a:defRPr b="0" spc="-52">
                <a:solidFill>
                  <a:srgbClr val="000000"/>
                </a:solidFill>
              </a:defRPr>
            </a:lvl4pPr>
            <a:lvl5pPr>
              <a:spcBef>
                <a:spcPts val="1800"/>
              </a:spcBef>
              <a:defRPr b="0" spc="-52">
                <a:solidFill>
                  <a:srgbClr val="000000"/>
                </a:solidFill>
              </a:defRPr>
            </a:lvl5pPr>
          </a:lstStyle>
          <a:p>
            <a:pPr/>
            <a:r>
              <a:t>Agenda Topics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00346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esentation Title"/>
          <p:cNvSpPr txBox="1"/>
          <p:nvPr>
            <p:ph type="title" hasCustomPrompt="1"/>
          </p:nvPr>
        </p:nvSpPr>
        <p:spPr>
          <a:xfrm>
            <a:off x="3952872" y="3645742"/>
            <a:ext cx="16478254" cy="3486152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b">
            <a:normAutofit fontScale="100000" lnSpcReduction="0"/>
          </a:bodyPr>
          <a:lstStyle/>
          <a:p>
            <a:pPr/>
            <a:r>
              <a:t>Presentation Title</a:t>
            </a:r>
          </a:p>
        </p:txBody>
      </p:sp>
      <p:sp>
        <p:nvSpPr>
          <p:cNvPr id="3" name="Body Level One…"/>
          <p:cNvSpPr txBox="1"/>
          <p:nvPr>
            <p:ph type="body" idx="1" hasCustomPrompt="1"/>
          </p:nvPr>
        </p:nvSpPr>
        <p:spPr>
          <a:xfrm>
            <a:off x="3949006" y="7122368"/>
            <a:ext cx="16478251" cy="1428751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>
            <a:normAutofit fontScale="100000" lnSpcReduction="0"/>
          </a:bodyPr>
          <a:lstStyle/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2029885" y="11507088"/>
            <a:ext cx="314859" cy="299111"/>
          </a:xfrm>
          <a:prstGeom prst="rect">
            <a:avLst/>
          </a:prstGeom>
          <a:ln w="3175">
            <a:miter lim="400000"/>
          </a:ln>
        </p:spPr>
        <p:txBody>
          <a:bodyPr wrap="none" lIns="38100" tIns="38100" rIns="38100" bIns="38100" anchor="b">
            <a:spAutoFit/>
          </a:bodyPr>
          <a:lstStyle>
            <a:lvl1pPr defTabSz="584200">
              <a:defRPr sz="1600"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transition xmlns:p14="http://schemas.microsoft.com/office/powerpoint/2010/main" spd="med" advClick="1"/>
  <p:txStyles>
    <p:titleStyle>
      <a:lvl1pPr marL="0" marR="0" indent="0" algn="l" defTabSz="243833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228" strike="noStrike" sz="114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228" strike="noStrike" sz="114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228" strike="noStrike" sz="114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228" strike="noStrike" sz="114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228" strike="noStrike" sz="114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228" strike="noStrike" sz="114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228" strike="noStrike" sz="114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228" strike="noStrike" sz="114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228" strike="noStrike" sz="114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0" marR="0" indent="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5200" u="none">
          <a:solidFill>
            <a:schemeClr val="accent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5200" u="none">
          <a:solidFill>
            <a:schemeClr val="accent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5200" u="none">
          <a:solidFill>
            <a:schemeClr val="accent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5200" u="none">
          <a:solidFill>
            <a:schemeClr val="accent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5200" u="none">
          <a:solidFill>
            <a:schemeClr val="accent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5200" u="none">
          <a:solidFill>
            <a:schemeClr val="accent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5200" u="none">
          <a:solidFill>
            <a:schemeClr val="accent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5200" u="none">
          <a:solidFill>
            <a:schemeClr val="accent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5200" u="none">
          <a:solidFill>
            <a:schemeClr val="accent1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4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5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6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7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8.xml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9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Arthur Yin 15/12/2024"/>
          <p:cNvSpPr txBox="1"/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>
              <a:defRPr>
                <a:solidFill>
                  <a:srgbClr val="FFFC2A"/>
                </a:solidFill>
              </a:defRPr>
            </a:lvl1pPr>
          </a:lstStyle>
          <a:p>
            <a:pPr/>
            <a:r>
              <a:t>Arthur Yin 15/12/2024</a:t>
            </a:r>
          </a:p>
        </p:txBody>
      </p:sp>
      <p:sp>
        <p:nvSpPr>
          <p:cNvPr id="152" name="从快乐到喜乐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C2A"/>
                </a:solidFill>
              </a:defRPr>
            </a:lvl1pPr>
          </a:lstStyle>
          <a:p>
            <a:pPr/>
            <a:r>
              <a:t>从快乐到喜乐 </a:t>
            </a:r>
          </a:p>
        </p:txBody>
      </p:sp>
      <p:sp>
        <p:nvSpPr>
          <p:cNvPr id="153" name="主日讲道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主日讲道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二．快乐和喜乐关系…"/>
          <p:cNvSpPr txBox="1"/>
          <p:nvPr>
            <p:ph type="title"/>
          </p:nvPr>
        </p:nvSpPr>
        <p:spPr>
          <a:xfrm>
            <a:off x="998931" y="365431"/>
            <a:ext cx="21715516" cy="12526077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  <a:defRPr b="1" spc="-178" sz="8900">
                <a:solidFill>
                  <a:srgbClr val="FFFC2A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二．快乐和喜乐关系</a:t>
            </a:r>
          </a:p>
          <a:p>
            <a:pPr>
              <a:lnSpc>
                <a:spcPct val="100000"/>
              </a:lnSpc>
              <a:defRPr b="1" spc="-145" sz="7300">
                <a:solidFill>
                  <a:srgbClr val="FFFC2A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A. 二者区别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ection Title"/>
          <p:cNvSpPr txBox="1"/>
          <p:nvPr>
            <p:ph type="title"/>
          </p:nvPr>
        </p:nvSpPr>
        <p:spPr>
          <a:xfrm>
            <a:off x="1334242" y="19395"/>
            <a:ext cx="21715516" cy="12526078"/>
          </a:xfrm>
          <a:prstGeom prst="rect">
            <a:avLst/>
          </a:prstGeom>
        </p:spPr>
        <p:txBody>
          <a:bodyPr anchor="t"/>
          <a:lstStyle/>
          <a:p>
            <a:pPr>
              <a:lnSpc>
                <a:spcPct val="100000"/>
              </a:lnSpc>
              <a:defRPr b="1" spc="-145" sz="7300">
                <a:solidFill>
                  <a:srgbClr val="FFFC2A"/>
                </a:solidFill>
                <a:latin typeface="+mn-lt"/>
                <a:ea typeface="+mn-ea"/>
                <a:cs typeface="+mn-cs"/>
                <a:sym typeface="Helvetica Neue"/>
              </a:defRPr>
            </a:pPr>
          </a:p>
        </p:txBody>
      </p:sp>
      <p:graphicFrame>
        <p:nvGraphicFramePr>
          <p:cNvPr id="190" name="Table 1"/>
          <p:cNvGraphicFramePr/>
          <p:nvPr/>
        </p:nvGraphicFramePr>
        <p:xfrm>
          <a:off x="2359172" y="2085974"/>
          <a:ext cx="19119556" cy="11278097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9528028"/>
                <a:gridCol w="9528028"/>
              </a:tblGrid>
              <a:tr h="124606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b="1" sz="4000">
                          <a:solidFill>
                            <a:srgbClr val="FFFC2A"/>
                          </a:solidFill>
                        </a:rPr>
                        <a:t>喜乐 Joy</a:t>
                      </a:r>
                    </a:p>
                  </a:txBody>
                  <a:tcPr marL="50800" marR="50800" marT="50800" marB="50800" anchor="ctr" anchorCtr="0" horzOverflow="overflow">
                    <a:lnL w="63500">
                      <a:solidFill>
                        <a:srgbClr val="FFFFFF"/>
                      </a:solidFill>
                      <a:miter lim="400000"/>
                    </a:lnL>
                    <a:lnR w="63500">
                      <a:solidFill>
                        <a:srgbClr val="FFFFFF"/>
                      </a:solidFill>
                      <a:miter lim="400000"/>
                    </a:lnR>
                    <a:lnT w="63500">
                      <a:solidFill>
                        <a:srgbClr val="FFFFFF"/>
                      </a:solidFill>
                      <a:miter lim="400000"/>
                    </a:lnT>
                    <a:lnB w="63500">
                      <a:solidFill>
                        <a:srgbClr val="FFFFFF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b="1" sz="4000">
                          <a:solidFill>
                            <a:srgbClr val="FFFC2A"/>
                          </a:solidFill>
                        </a:rPr>
                        <a:t>快乐 Happiness</a:t>
                      </a:r>
                    </a:p>
                  </a:txBody>
                  <a:tcPr marL="50800" marR="50800" marT="50800" marB="50800" anchor="ctr" anchorCtr="0" horzOverflow="overflow">
                    <a:lnL w="63500">
                      <a:solidFill>
                        <a:srgbClr val="FFFFFF"/>
                      </a:solidFill>
                      <a:miter lim="400000"/>
                    </a:lnL>
                    <a:lnR w="63500">
                      <a:solidFill>
                        <a:srgbClr val="FFFFFF"/>
                      </a:solidFill>
                      <a:miter lim="400000"/>
                    </a:lnR>
                    <a:lnT w="63500">
                      <a:solidFill>
                        <a:srgbClr val="FFFFFF"/>
                      </a:solidFill>
                      <a:miter lim="400000"/>
                    </a:lnT>
                    <a:lnB w="63500">
                      <a:solidFill>
                        <a:srgbClr val="FFFFFF"/>
                      </a:solidFill>
                      <a:miter lim="400000"/>
                    </a:lnB>
                  </a:tcPr>
                </a:tc>
              </a:tr>
              <a:tr h="124606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600">
                          <a:solidFill>
                            <a:srgbClr val="FFFFFF"/>
                          </a:solidFill>
                        </a:rPr>
                        <a:t>内心</a:t>
                      </a:r>
                    </a:p>
                  </a:txBody>
                  <a:tcPr marL="50800" marR="50800" marT="50800" marB="50800" anchor="ctr" anchorCtr="0" horzOverflow="overflow">
                    <a:lnL w="63500">
                      <a:solidFill>
                        <a:srgbClr val="FFFFFF"/>
                      </a:solidFill>
                      <a:miter lim="400000"/>
                    </a:lnL>
                    <a:lnR w="63500">
                      <a:solidFill>
                        <a:srgbClr val="FFFFFF"/>
                      </a:solidFill>
                      <a:miter lim="400000"/>
                    </a:lnR>
                    <a:lnT w="63500">
                      <a:solidFill>
                        <a:srgbClr val="FFFFFF"/>
                      </a:solidFill>
                      <a:miter lim="400000"/>
                    </a:lnT>
                    <a:lnB w="63500">
                      <a:solidFill>
                        <a:srgbClr val="FFFFFF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600">
                          <a:solidFill>
                            <a:srgbClr val="FFFFFF"/>
                          </a:solidFill>
                        </a:rPr>
                        <a:t>表面</a:t>
                      </a:r>
                    </a:p>
                  </a:txBody>
                  <a:tcPr marL="50800" marR="50800" marT="50800" marB="50800" anchor="ctr" anchorCtr="0" horzOverflow="overflow">
                    <a:lnL w="63500">
                      <a:solidFill>
                        <a:srgbClr val="FFFFFF"/>
                      </a:solidFill>
                      <a:miter lim="400000"/>
                    </a:lnL>
                    <a:lnR w="63500">
                      <a:solidFill>
                        <a:srgbClr val="FFFFFF"/>
                      </a:solidFill>
                      <a:miter lim="400000"/>
                    </a:lnR>
                    <a:lnT w="63500">
                      <a:solidFill>
                        <a:srgbClr val="FFFFFF"/>
                      </a:solidFill>
                      <a:miter lim="400000"/>
                    </a:lnT>
                    <a:lnB w="63500">
                      <a:solidFill>
                        <a:srgbClr val="FFFFFF"/>
                      </a:solidFill>
                      <a:miter lim="400000"/>
                    </a:lnB>
                  </a:tcPr>
                </a:tc>
              </a:tr>
              <a:tr h="124606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600">
                          <a:solidFill>
                            <a:srgbClr val="FFFFFF"/>
                          </a:solidFill>
                        </a:rPr>
                        <a:t>出自内在</a:t>
                      </a:r>
                    </a:p>
                  </a:txBody>
                  <a:tcPr marL="50800" marR="50800" marT="50800" marB="50800" anchor="ctr" anchorCtr="0" horzOverflow="overflow">
                    <a:lnL w="63500">
                      <a:solidFill>
                        <a:srgbClr val="FFFFFF"/>
                      </a:solidFill>
                      <a:miter lim="400000"/>
                    </a:lnL>
                    <a:lnR w="63500">
                      <a:solidFill>
                        <a:srgbClr val="FFFFFF"/>
                      </a:solidFill>
                      <a:miter lim="400000"/>
                    </a:lnR>
                    <a:lnT w="63500">
                      <a:solidFill>
                        <a:srgbClr val="FFFFFF"/>
                      </a:solidFill>
                      <a:miter lim="400000"/>
                    </a:lnT>
                    <a:lnB w="63500">
                      <a:solidFill>
                        <a:srgbClr val="FFFFFF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600">
                          <a:solidFill>
                            <a:srgbClr val="FFFFFF"/>
                          </a:solidFill>
                        </a:rPr>
                        <a:t>来自外在</a:t>
                      </a:r>
                    </a:p>
                  </a:txBody>
                  <a:tcPr marL="50800" marR="50800" marT="50800" marB="50800" anchor="ctr" anchorCtr="0" horzOverflow="overflow">
                    <a:lnL w="63500">
                      <a:solidFill>
                        <a:srgbClr val="FFFFFF"/>
                      </a:solidFill>
                      <a:miter lim="400000"/>
                    </a:lnL>
                    <a:lnR w="63500">
                      <a:solidFill>
                        <a:srgbClr val="FFFFFF"/>
                      </a:solidFill>
                      <a:miter lim="400000"/>
                    </a:lnR>
                    <a:lnT w="63500">
                      <a:solidFill>
                        <a:srgbClr val="FFFFFF"/>
                      </a:solidFill>
                      <a:miter lim="400000"/>
                    </a:lnT>
                    <a:lnB w="63500">
                      <a:solidFill>
                        <a:srgbClr val="FFFFFF"/>
                      </a:solidFill>
                      <a:miter lim="400000"/>
                    </a:lnB>
                  </a:tcPr>
                </a:tc>
              </a:tr>
              <a:tr h="124606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600">
                          <a:solidFill>
                            <a:srgbClr val="FFFFFF"/>
                          </a:solidFill>
                        </a:rPr>
                        <a:t>持久</a:t>
                      </a:r>
                    </a:p>
                  </a:txBody>
                  <a:tcPr marL="50800" marR="50800" marT="50800" marB="50800" anchor="ctr" anchorCtr="0" horzOverflow="overflow">
                    <a:lnL w="63500">
                      <a:solidFill>
                        <a:srgbClr val="FFFFFF"/>
                      </a:solidFill>
                      <a:miter lim="400000"/>
                    </a:lnL>
                    <a:lnR w="63500">
                      <a:solidFill>
                        <a:srgbClr val="FFFFFF"/>
                      </a:solidFill>
                      <a:miter lim="400000"/>
                    </a:lnR>
                    <a:lnT w="63500">
                      <a:solidFill>
                        <a:srgbClr val="FFFFFF"/>
                      </a:solidFill>
                      <a:miter lim="400000"/>
                    </a:lnT>
                    <a:lnB w="63500">
                      <a:solidFill>
                        <a:srgbClr val="FFFFFF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600">
                          <a:solidFill>
                            <a:srgbClr val="FFFFFF"/>
                          </a:solidFill>
                        </a:rPr>
                        <a:t>短暂，</a:t>
                      </a:r>
                    </a:p>
                  </a:txBody>
                  <a:tcPr marL="50800" marR="50800" marT="50800" marB="50800" anchor="ctr" anchorCtr="0" horzOverflow="overflow">
                    <a:lnL w="63500">
                      <a:solidFill>
                        <a:srgbClr val="FFFFFF"/>
                      </a:solidFill>
                      <a:miter lim="400000"/>
                    </a:lnL>
                    <a:lnR w="63500">
                      <a:solidFill>
                        <a:srgbClr val="FFFFFF"/>
                      </a:solidFill>
                      <a:miter lim="400000"/>
                    </a:lnR>
                    <a:lnT w="63500">
                      <a:solidFill>
                        <a:srgbClr val="FFFFFF"/>
                      </a:solidFill>
                      <a:miter lim="400000"/>
                    </a:lnT>
                    <a:lnB w="63500">
                      <a:solidFill>
                        <a:srgbClr val="FFFFFF"/>
                      </a:solidFill>
                      <a:miter lim="400000"/>
                    </a:lnB>
                  </a:tcPr>
                </a:tc>
              </a:tr>
              <a:tr h="124606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600">
                          <a:solidFill>
                            <a:srgbClr val="FFFFFF"/>
                          </a:solidFill>
                        </a:rPr>
                        <a:t>忍耐试练和苦难</a:t>
                      </a:r>
                    </a:p>
                  </a:txBody>
                  <a:tcPr marL="50800" marR="50800" marT="50800" marB="50800" anchor="ctr" anchorCtr="0" horzOverflow="overflow">
                    <a:lnL w="63500">
                      <a:solidFill>
                        <a:srgbClr val="FFFFFF"/>
                      </a:solidFill>
                      <a:miter lim="400000"/>
                    </a:lnL>
                    <a:lnR w="63500">
                      <a:solidFill>
                        <a:srgbClr val="FFFFFF"/>
                      </a:solidFill>
                      <a:miter lim="400000"/>
                    </a:lnR>
                    <a:lnT w="63500">
                      <a:solidFill>
                        <a:srgbClr val="FFFFFF"/>
                      </a:solidFill>
                      <a:miter lim="400000"/>
                    </a:lnT>
                    <a:lnB w="63500">
                      <a:solidFill>
                        <a:srgbClr val="FFFFFF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600">
                          <a:solidFill>
                            <a:srgbClr val="FFFFFF"/>
                          </a:solidFill>
                        </a:rPr>
                        <a:t>追求世上的福利</a:t>
                      </a:r>
                    </a:p>
                  </a:txBody>
                  <a:tcPr marL="50800" marR="50800" marT="50800" marB="50800" anchor="ctr" anchorCtr="0" horzOverflow="overflow">
                    <a:lnL w="63500">
                      <a:solidFill>
                        <a:srgbClr val="FFFFFF"/>
                      </a:solidFill>
                      <a:miter lim="400000"/>
                    </a:lnL>
                    <a:lnR w="63500">
                      <a:solidFill>
                        <a:srgbClr val="FFFFFF"/>
                      </a:solidFill>
                      <a:miter lim="400000"/>
                    </a:lnR>
                    <a:lnT w="63500">
                      <a:solidFill>
                        <a:srgbClr val="FFFFFF"/>
                      </a:solidFill>
                      <a:miter lim="400000"/>
                    </a:lnT>
                    <a:lnB w="63500">
                      <a:solidFill>
                        <a:srgbClr val="FFFFFF"/>
                      </a:solidFill>
                      <a:miter lim="400000"/>
                    </a:lnB>
                  </a:tcPr>
                </a:tc>
              </a:tr>
              <a:tr h="124606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600">
                          <a:solidFill>
                            <a:srgbClr val="FFFFFF"/>
                          </a:solidFill>
                        </a:rPr>
                        <a:t>状态</a:t>
                      </a:r>
                    </a:p>
                  </a:txBody>
                  <a:tcPr marL="50800" marR="50800" marT="50800" marB="50800" anchor="ctr" anchorCtr="0" horzOverflow="overflow">
                    <a:lnL w="63500">
                      <a:solidFill>
                        <a:srgbClr val="FFFFFF"/>
                      </a:solidFill>
                      <a:miter lim="400000"/>
                    </a:lnL>
                    <a:lnR w="63500">
                      <a:solidFill>
                        <a:srgbClr val="FFFFFF"/>
                      </a:solidFill>
                      <a:miter lim="400000"/>
                    </a:lnR>
                    <a:lnT w="63500">
                      <a:solidFill>
                        <a:srgbClr val="FFFFFF"/>
                      </a:solidFill>
                      <a:miter lim="400000"/>
                    </a:lnT>
                    <a:lnB w="63500">
                      <a:solidFill>
                        <a:srgbClr val="FFFFFF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600">
                          <a:solidFill>
                            <a:srgbClr val="FFFFFF"/>
                          </a:solidFill>
                        </a:rPr>
                        <a:t>感觉</a:t>
                      </a:r>
                    </a:p>
                  </a:txBody>
                  <a:tcPr marL="50800" marR="50800" marT="50800" marB="50800" anchor="ctr" anchorCtr="0" horzOverflow="overflow">
                    <a:lnL w="63500">
                      <a:solidFill>
                        <a:srgbClr val="FFFFFF"/>
                      </a:solidFill>
                      <a:miter lim="400000"/>
                    </a:lnL>
                    <a:lnR w="63500">
                      <a:solidFill>
                        <a:srgbClr val="FFFFFF"/>
                      </a:solidFill>
                      <a:miter lim="400000"/>
                    </a:lnR>
                    <a:lnT w="63500">
                      <a:solidFill>
                        <a:srgbClr val="FFFFFF"/>
                      </a:solidFill>
                      <a:miter lim="400000"/>
                    </a:lnT>
                    <a:lnB w="63500">
                      <a:solidFill>
                        <a:srgbClr val="FFFFFF"/>
                      </a:solidFill>
                      <a:miter lim="400000"/>
                    </a:lnB>
                  </a:tcPr>
                </a:tc>
              </a:tr>
              <a:tr h="124606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600">
                          <a:solidFill>
                            <a:srgbClr val="FFFFFF"/>
                          </a:solidFill>
                        </a:rPr>
                        <a:t>深度</a:t>
                      </a:r>
                    </a:p>
                  </a:txBody>
                  <a:tcPr marL="50800" marR="50800" marT="50800" marB="50800" anchor="ctr" anchorCtr="0" horzOverflow="overflow">
                    <a:lnL w="63500">
                      <a:solidFill>
                        <a:srgbClr val="FFFFFF"/>
                      </a:solidFill>
                      <a:miter lim="400000"/>
                    </a:lnL>
                    <a:lnR w="63500">
                      <a:solidFill>
                        <a:srgbClr val="FFFFFF"/>
                      </a:solidFill>
                      <a:miter lim="400000"/>
                    </a:lnR>
                    <a:lnT w="63500">
                      <a:solidFill>
                        <a:srgbClr val="FFFFFF"/>
                      </a:solidFill>
                      <a:miter lim="400000"/>
                    </a:lnT>
                    <a:lnB w="63500">
                      <a:solidFill>
                        <a:srgbClr val="FFFFFF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600">
                          <a:solidFill>
                            <a:srgbClr val="FFFFFF"/>
                          </a:solidFill>
                        </a:rPr>
                        <a:t>浅表的</a:t>
                      </a:r>
                    </a:p>
                  </a:txBody>
                  <a:tcPr marL="50800" marR="50800" marT="50800" marB="50800" anchor="ctr" anchorCtr="0" horzOverflow="overflow">
                    <a:lnL w="63500">
                      <a:solidFill>
                        <a:srgbClr val="FFFFFF"/>
                      </a:solidFill>
                      <a:miter lim="400000"/>
                    </a:lnL>
                    <a:lnR w="63500">
                      <a:solidFill>
                        <a:srgbClr val="FFFFFF"/>
                      </a:solidFill>
                      <a:miter lim="400000"/>
                    </a:lnR>
                    <a:lnT w="63500">
                      <a:solidFill>
                        <a:srgbClr val="FFFFFF"/>
                      </a:solidFill>
                      <a:miter lim="400000"/>
                    </a:lnT>
                    <a:lnB w="63500">
                      <a:solidFill>
                        <a:srgbClr val="FFFFFF"/>
                      </a:solidFill>
                      <a:miter lim="400000"/>
                    </a:lnB>
                  </a:tcPr>
                </a:tc>
              </a:tr>
              <a:tr h="124606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600">
                          <a:solidFill>
                            <a:srgbClr val="FFFFFF"/>
                          </a:solidFill>
                        </a:rPr>
                        <a:t>里面的感受</a:t>
                      </a:r>
                    </a:p>
                  </a:txBody>
                  <a:tcPr marL="50800" marR="50800" marT="50800" marB="50800" anchor="ctr" anchorCtr="0" horzOverflow="overflow">
                    <a:lnL w="63500">
                      <a:solidFill>
                        <a:srgbClr val="FFFFFF"/>
                      </a:solidFill>
                      <a:miter lim="400000"/>
                    </a:lnL>
                    <a:lnR w="63500">
                      <a:solidFill>
                        <a:srgbClr val="FFFFFF"/>
                      </a:solidFill>
                      <a:miter lim="400000"/>
                    </a:lnR>
                    <a:lnT w="63500">
                      <a:solidFill>
                        <a:srgbClr val="FFFFFF"/>
                      </a:solidFill>
                      <a:miter lim="400000"/>
                    </a:lnT>
                    <a:lnB w="63500">
                      <a:solidFill>
                        <a:srgbClr val="FFFFFF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600">
                          <a:solidFill>
                            <a:srgbClr val="FFFFFF"/>
                          </a:solidFill>
                        </a:rPr>
                        <a:t>外面表现</a:t>
                      </a:r>
                    </a:p>
                  </a:txBody>
                  <a:tcPr marL="50800" marR="50800" marT="50800" marB="50800" anchor="ctr" anchorCtr="0" horzOverflow="overflow">
                    <a:lnL w="63500">
                      <a:solidFill>
                        <a:srgbClr val="FFFFFF"/>
                      </a:solidFill>
                      <a:miter lim="400000"/>
                    </a:lnL>
                    <a:lnR w="63500">
                      <a:solidFill>
                        <a:srgbClr val="FFFFFF"/>
                      </a:solidFill>
                      <a:miter lim="400000"/>
                    </a:lnR>
                    <a:lnT w="63500">
                      <a:solidFill>
                        <a:srgbClr val="FFFFFF"/>
                      </a:solidFill>
                      <a:miter lim="400000"/>
                    </a:lnT>
                    <a:lnB w="63500">
                      <a:solidFill>
                        <a:srgbClr val="FFFFFF"/>
                      </a:solidFill>
                      <a:miter lim="400000"/>
                    </a:lnB>
                  </a:tcPr>
                </a:tc>
              </a:tr>
              <a:tr h="124606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600">
                          <a:solidFill>
                            <a:srgbClr val="FFFFFF"/>
                          </a:solidFill>
                        </a:rPr>
                        <a:t>从神而来</a:t>
                      </a:r>
                    </a:p>
                  </a:txBody>
                  <a:tcPr marL="50800" marR="50800" marT="50800" marB="50800" anchor="ctr" anchorCtr="0" horzOverflow="overflow">
                    <a:lnL w="63500">
                      <a:solidFill>
                        <a:srgbClr val="FFFFFF"/>
                      </a:solidFill>
                      <a:miter lim="400000"/>
                    </a:lnL>
                    <a:lnR w="63500">
                      <a:solidFill>
                        <a:srgbClr val="FFFFFF"/>
                      </a:solidFill>
                      <a:miter lim="400000"/>
                    </a:lnR>
                    <a:lnT w="63500">
                      <a:solidFill>
                        <a:srgbClr val="FFFFFF"/>
                      </a:solidFill>
                      <a:miter lim="400000"/>
                    </a:lnT>
                    <a:lnB w="63500">
                      <a:solidFill>
                        <a:srgbClr val="FFFFFF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600">
                          <a:solidFill>
                            <a:srgbClr val="FFFFFF"/>
                          </a:solidFill>
                        </a:rPr>
                        <a:t>从好处来</a:t>
                      </a:r>
                    </a:p>
                  </a:txBody>
                  <a:tcPr marL="50800" marR="50800" marT="50800" marB="50800" anchor="ctr" anchorCtr="0" horzOverflow="overflow">
                    <a:lnL w="63500">
                      <a:solidFill>
                        <a:srgbClr val="FFFFFF"/>
                      </a:solidFill>
                      <a:miter lim="400000"/>
                    </a:lnL>
                    <a:lnR w="63500">
                      <a:solidFill>
                        <a:srgbClr val="FFFFFF"/>
                      </a:solidFill>
                      <a:miter lim="400000"/>
                    </a:lnR>
                    <a:lnT w="63500">
                      <a:solidFill>
                        <a:srgbClr val="FFFFFF"/>
                      </a:solidFill>
                      <a:miter lim="400000"/>
                    </a:lnT>
                    <a:lnB w="63500">
                      <a:solidFill>
                        <a:srgbClr val="FFFFFF"/>
                      </a:solidFill>
                      <a:miter lim="400000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二．快乐和喜乐关系…"/>
          <p:cNvSpPr txBox="1"/>
          <p:nvPr>
            <p:ph type="title"/>
          </p:nvPr>
        </p:nvSpPr>
        <p:spPr>
          <a:xfrm>
            <a:off x="770331" y="365431"/>
            <a:ext cx="21715516" cy="12526077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  <a:defRPr b="1" spc="-178" sz="8900">
                <a:solidFill>
                  <a:srgbClr val="FFFC2A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二．快乐和喜乐关系</a:t>
            </a:r>
          </a:p>
          <a:p>
            <a:pPr>
              <a:lnSpc>
                <a:spcPct val="100000"/>
              </a:lnSpc>
              <a:defRPr b="1" spc="-145" sz="7300">
                <a:solidFill>
                  <a:srgbClr val="FFFC2A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B．神赐快乐</a:t>
            </a:r>
          </a:p>
          <a:p>
            <a:pPr marL="927100" indent="-927100">
              <a:lnSpc>
                <a:spcPct val="100000"/>
              </a:lnSpc>
              <a:buSzPct val="123000"/>
              <a:defRPr b="1" spc="-145" sz="7300">
                <a:solidFill>
                  <a:srgbClr val="FFFC2A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认识赐福的主：“惟喜愛耶和華的律法， 晝夜思想， 這人便為有福！ 他要像一棵樹栽在溪水旁， 按時候結果子， 葉子也不枯乾。 凡他所做的盡都順利。”詩篇 1:2-3 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二．快乐和喜乐关系…"/>
          <p:cNvSpPr txBox="1"/>
          <p:nvPr>
            <p:ph type="title"/>
          </p:nvPr>
        </p:nvSpPr>
        <p:spPr>
          <a:xfrm>
            <a:off x="770331" y="365431"/>
            <a:ext cx="21715516" cy="12526077"/>
          </a:xfrm>
          <a:prstGeom prst="rect">
            <a:avLst/>
          </a:prstGeom>
        </p:spPr>
        <p:txBody>
          <a:bodyPr/>
          <a:lstStyle/>
          <a:p>
            <a:pPr defTabSz="2365188">
              <a:lnSpc>
                <a:spcPct val="100000"/>
              </a:lnSpc>
              <a:defRPr b="1" spc="-172" sz="8633">
                <a:solidFill>
                  <a:srgbClr val="FFFC2A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二．快乐和喜乐关系</a:t>
            </a:r>
          </a:p>
          <a:p>
            <a:pPr defTabSz="2365188">
              <a:lnSpc>
                <a:spcPct val="100000"/>
              </a:lnSpc>
              <a:defRPr b="1" spc="-141" sz="7081">
                <a:solidFill>
                  <a:srgbClr val="FFFC2A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B．快乐到喜乐：感性-理性-感性-理性…</a:t>
            </a:r>
          </a:p>
          <a:p>
            <a:pPr marL="899287" indent="-899287" defTabSz="2365188">
              <a:lnSpc>
                <a:spcPct val="100000"/>
              </a:lnSpc>
              <a:buSzPct val="123000"/>
              <a:defRPr b="1" spc="-141" sz="7081">
                <a:solidFill>
                  <a:srgbClr val="FFFC2A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“這四十年，你的衣服沒有穿破，你的腳也沒有腫。”申命記 8:4 </a:t>
            </a:r>
          </a:p>
          <a:p>
            <a:pPr marL="899287" indent="-899287" defTabSz="2365188">
              <a:lnSpc>
                <a:spcPct val="100000"/>
              </a:lnSpc>
              <a:buSzPct val="123000"/>
              <a:defRPr b="1" spc="-141" sz="7081">
                <a:solidFill>
                  <a:srgbClr val="FFFC2A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“我們若靠基督只在今生有指望，就算比眾人更可憐。”哥林多前書 15:19 。</a:t>
            </a:r>
          </a:p>
          <a:p>
            <a:pPr marL="899287" indent="-899287" defTabSz="2365188">
              <a:lnSpc>
                <a:spcPct val="100000"/>
              </a:lnSpc>
              <a:buSzPct val="123000"/>
              <a:defRPr b="1" spc="-141" sz="7081">
                <a:solidFill>
                  <a:srgbClr val="FFFC2A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“你們要先求他的國和他的義，這些東西都要加給你們了。 馬太福音 6: 33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三．如何得到喜乐?…"/>
          <p:cNvSpPr txBox="1"/>
          <p:nvPr>
            <p:ph type="title"/>
          </p:nvPr>
        </p:nvSpPr>
        <p:spPr>
          <a:xfrm>
            <a:off x="998931" y="365431"/>
            <a:ext cx="21715516" cy="12526077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  <a:defRPr b="1" spc="-168" sz="8400">
                <a:solidFill>
                  <a:srgbClr val="FFFC2A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三．如何得到喜乐?</a:t>
            </a:r>
          </a:p>
          <a:p>
            <a:pPr lvl="1" marL="1536700" indent="-927100">
              <a:lnSpc>
                <a:spcPct val="100000"/>
              </a:lnSpc>
              <a:buSzPct val="123000"/>
              <a:defRPr spc="-145" sz="7300">
                <a:solidFill>
                  <a:srgbClr val="FFFC2A"/>
                </a:solidFill>
              </a:defRPr>
            </a:pPr>
            <a:r>
              <a:t>C.S. Lewis 世界上的事情都会相互影响。如果你要取暖你得靠近火源，如果你要湿气你得靠近水源，如果你要喜乐你必需接近甚至进入能提供喜乐的地方</a:t>
            </a:r>
          </a:p>
          <a:p>
            <a:pPr lvl="1" marL="1536700" indent="-927100">
              <a:lnSpc>
                <a:spcPct val="100000"/>
              </a:lnSpc>
              <a:buSzPct val="123000"/>
              <a:defRPr spc="-145" sz="7300">
                <a:solidFill>
                  <a:srgbClr val="FFFC2A"/>
                </a:solidFill>
              </a:defRPr>
            </a:pPr>
            <a:r>
              <a:t>“你們親近神，神就必親近你們。……”雅 4: 8a，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三．喜乐的秘诀…"/>
          <p:cNvSpPr txBox="1"/>
          <p:nvPr>
            <p:ph type="title"/>
          </p:nvPr>
        </p:nvSpPr>
        <p:spPr>
          <a:xfrm>
            <a:off x="943494" y="594961"/>
            <a:ext cx="21715516" cy="12526078"/>
          </a:xfrm>
          <a:prstGeom prst="rect">
            <a:avLst/>
          </a:prstGeom>
        </p:spPr>
        <p:txBody>
          <a:bodyPr/>
          <a:lstStyle/>
          <a:p>
            <a:pPr defTabSz="1243552">
              <a:lnSpc>
                <a:spcPct val="100000"/>
              </a:lnSpc>
              <a:defRPr b="1" spc="-85" sz="4284">
                <a:solidFill>
                  <a:srgbClr val="FFFC2A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三．喜乐的秘诀</a:t>
            </a:r>
          </a:p>
          <a:p>
            <a:pPr defTabSz="1243552">
              <a:lnSpc>
                <a:spcPct val="100000"/>
              </a:lnSpc>
              <a:defRPr b="1" spc="-85" sz="4284">
                <a:solidFill>
                  <a:srgbClr val="FFFC2A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A，圣洁 </a:t>
            </a:r>
          </a:p>
          <a:p>
            <a:pPr defTabSz="1243552">
              <a:lnSpc>
                <a:spcPct val="100000"/>
              </a:lnSpc>
              <a:defRPr b="1" spc="-85" sz="4284">
                <a:solidFill>
                  <a:srgbClr val="FFFC2A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“因為經上記着說：「你們要聖潔，因為我是聖潔的。」”彼得前書 1:16 我告訴你們，一個罪人悔改，在神的使者面前也是這樣為他歡喜。」”路 15:10 </a:t>
            </a:r>
          </a:p>
          <a:p>
            <a:pPr defTabSz="1243552">
              <a:lnSpc>
                <a:spcPct val="100000"/>
              </a:lnSpc>
              <a:defRPr b="1" spc="-85" sz="4284">
                <a:solidFill>
                  <a:srgbClr val="FFFC2A"/>
                </a:solidFill>
                <a:latin typeface="+mn-lt"/>
                <a:ea typeface="+mn-ea"/>
                <a:cs typeface="+mn-cs"/>
                <a:sym typeface="Helvetica Neue"/>
              </a:defRPr>
            </a:pPr>
          </a:p>
          <a:p>
            <a:pPr defTabSz="1243552">
              <a:lnSpc>
                <a:spcPct val="100000"/>
              </a:lnSpc>
              <a:defRPr b="1" spc="-85" sz="4284">
                <a:solidFill>
                  <a:srgbClr val="FFFC2A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……有罪的人哪，要潔淨你們的手！心懷二意的人哪，要清潔你們的心！”雅各書 4:8 b，</a:t>
            </a:r>
          </a:p>
          <a:p>
            <a:pPr defTabSz="1243552">
              <a:lnSpc>
                <a:spcPct val="100000"/>
              </a:lnSpc>
              <a:defRPr b="1" spc="-85" sz="4284">
                <a:solidFill>
                  <a:srgbClr val="FFFC2A"/>
                </a:solidFill>
                <a:latin typeface="+mn-lt"/>
                <a:ea typeface="+mn-ea"/>
                <a:cs typeface="+mn-cs"/>
                <a:sym typeface="Helvetica Neue"/>
              </a:defRPr>
            </a:pPr>
          </a:p>
          <a:p>
            <a:pPr defTabSz="1243552">
              <a:lnSpc>
                <a:spcPct val="100000"/>
              </a:lnSpc>
              <a:defRPr b="1" spc="-85" sz="4284">
                <a:solidFill>
                  <a:srgbClr val="FFFC2A"/>
                </a:solidFill>
                <a:latin typeface="+mn-lt"/>
                <a:ea typeface="+mn-ea"/>
                <a:cs typeface="+mn-cs"/>
                <a:sym typeface="Helvetica Neue"/>
              </a:defRPr>
            </a:pPr>
          </a:p>
          <a:p>
            <a:pPr defTabSz="1243552">
              <a:lnSpc>
                <a:spcPct val="100000"/>
              </a:lnSpc>
              <a:defRPr b="1" spc="-85" sz="4284">
                <a:solidFill>
                  <a:srgbClr val="FFFC2A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“盜賊來，無非要偷竊，殺害，毀壞；我來了，是要叫羊得生命，並且得的更豐盛。”約翰福音 10:10 </a:t>
            </a:r>
          </a:p>
          <a:p>
            <a:pPr defTabSz="1243552">
              <a:lnSpc>
                <a:spcPct val="100000"/>
              </a:lnSpc>
              <a:defRPr b="1" spc="-85" sz="4284">
                <a:solidFill>
                  <a:srgbClr val="FFFC2A"/>
                </a:solidFill>
                <a:latin typeface="+mn-lt"/>
                <a:ea typeface="+mn-ea"/>
                <a:cs typeface="+mn-cs"/>
                <a:sym typeface="Helvetica Neue"/>
              </a:defRPr>
            </a:pPr>
          </a:p>
          <a:p>
            <a:pPr defTabSz="1243552">
              <a:lnSpc>
                <a:spcPct val="100000"/>
              </a:lnSpc>
              <a:defRPr b="1" spc="-85" sz="4284">
                <a:solidFill>
                  <a:srgbClr val="FFFC2A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马丁路德：基督徒必须是喜乐的，如不喜乐，一定是被魔鬼引诱着。</a:t>
            </a:r>
          </a:p>
          <a:p>
            <a:pPr defTabSz="1243552">
              <a:lnSpc>
                <a:spcPct val="100000"/>
              </a:lnSpc>
              <a:defRPr b="1" spc="-85" sz="4284">
                <a:solidFill>
                  <a:srgbClr val="FFFC2A"/>
                </a:solidFill>
                <a:latin typeface="+mn-lt"/>
                <a:ea typeface="+mn-ea"/>
                <a:cs typeface="+mn-cs"/>
                <a:sym typeface="Helvetica Neue"/>
              </a:defRPr>
            </a:pPr>
          </a:p>
          <a:p>
            <a:pPr defTabSz="1243552">
              <a:lnSpc>
                <a:spcPct val="100000"/>
              </a:lnSpc>
              <a:defRPr b="1" spc="-85" sz="4284">
                <a:solidFill>
                  <a:srgbClr val="FFFC2A"/>
                </a:solidFill>
                <a:latin typeface="+mn-lt"/>
                <a:ea typeface="+mn-ea"/>
                <a:cs typeface="+mn-cs"/>
                <a:sym typeface="Helvetica Neue"/>
              </a:defRPr>
            </a:pPr>
          </a:p>
          <a:p>
            <a:pPr defTabSz="1243552">
              <a:lnSpc>
                <a:spcPct val="100000"/>
              </a:lnSpc>
              <a:defRPr b="1" spc="-74" sz="3723">
                <a:solidFill>
                  <a:srgbClr val="FFFC2A"/>
                </a:solidFill>
                <a:latin typeface="+mn-lt"/>
                <a:ea typeface="+mn-ea"/>
                <a:cs typeface="+mn-cs"/>
                <a:sym typeface="Helvetica Neue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B. 感恩祈求…"/>
          <p:cNvSpPr txBox="1"/>
          <p:nvPr>
            <p:ph type="title"/>
          </p:nvPr>
        </p:nvSpPr>
        <p:spPr>
          <a:xfrm>
            <a:off x="1029442" y="289231"/>
            <a:ext cx="21715516" cy="12526077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  <a:defRPr b="1" spc="-145" sz="7300">
                <a:solidFill>
                  <a:srgbClr val="FFFC2A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B. 感恩祈求</a:t>
            </a:r>
          </a:p>
          <a:p>
            <a:pPr>
              <a:lnSpc>
                <a:spcPct val="100000"/>
              </a:lnSpc>
              <a:defRPr b="1" spc="-145" sz="7300">
                <a:solidFill>
                  <a:srgbClr val="FFFC2A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  “應當一無掛慮，只要凡事藉着禱告、祈求，和感謝，將你們所要的告訴神。” 腓立比書 4:6</a:t>
            </a:r>
          </a:p>
          <a:p>
            <a:pPr>
              <a:lnSpc>
                <a:spcPct val="100000"/>
              </a:lnSpc>
              <a:defRPr b="1" spc="-145" sz="7300">
                <a:solidFill>
                  <a:srgbClr val="FFFC2A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“我的神必照他榮耀的豐富，在基督耶穌裏，使你們</a:t>
            </a:r>
            <a:r>
              <a:rPr>
                <a:solidFill>
                  <a:srgbClr val="FFFFFF"/>
                </a:solidFill>
              </a:rPr>
              <a:t>一切所需用</a:t>
            </a:r>
            <a:r>
              <a:t>的都充足。”腓立比書 4:19</a:t>
            </a:r>
          </a:p>
          <a:p>
            <a:pPr>
              <a:lnSpc>
                <a:spcPct val="100000"/>
              </a:lnSpc>
              <a:defRPr b="1" spc="-145" sz="7300">
                <a:solidFill>
                  <a:srgbClr val="FFFC2A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rPr>
                <a:solidFill>
                  <a:srgbClr val="FFFFFF"/>
                </a:solidFill>
              </a:rPr>
              <a:t>“凡事</a:t>
            </a:r>
            <a:r>
              <a:t>謝恩；因為這是神在基督耶穌裏向你們所定的旨意。”帖前5:18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“我的心哪，你曾對耶和華說：你是我的主； 我的好處不在你以外。 耶和華是我的產業， 是我杯中的分； 我所得的，你為我持守。 因此，我的心歡喜，我的靈快樂； 我的肉身也要安然居住。 你必將生命的道路指示我。 在你面前有滿足的喜樂； 在你右手中有永遠的福樂。”詩篇 16:2, 5, 9, 11"/>
          <p:cNvSpPr txBox="1"/>
          <p:nvPr>
            <p:ph type="title"/>
          </p:nvPr>
        </p:nvSpPr>
        <p:spPr>
          <a:xfrm>
            <a:off x="1029442" y="289231"/>
            <a:ext cx="21715516" cy="12526077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 spc="-145" sz="7300">
                <a:solidFill>
                  <a:srgbClr val="FFFC2A"/>
                </a:solidFill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r>
              <a:t>“我的心哪，你曾對耶和華說：你是我的主； 我的好處不在你以外。 耶和華是我的產業， 是我杯中的分； 我所得的，你為我持守。 因此，我的心歡喜，我的靈快樂； 我的肉身也要安然居住。 你必將生命的道路指示我。 在你面前有滿足的喜樂； 在你右手中有永遠的福樂。”詩篇 16:2, 5, 9, 11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C. 更新：心意更新而变化…"/>
          <p:cNvSpPr txBox="1"/>
          <p:nvPr>
            <p:ph type="title"/>
          </p:nvPr>
        </p:nvSpPr>
        <p:spPr>
          <a:xfrm>
            <a:off x="1029442" y="289231"/>
            <a:ext cx="21715516" cy="12526077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  <a:defRPr b="1" spc="-145" sz="7300">
                <a:solidFill>
                  <a:srgbClr val="FFFC2A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C. 更新：心意更新而变化</a:t>
            </a:r>
          </a:p>
          <a:p>
            <a:pPr lvl="1">
              <a:lnSpc>
                <a:spcPct val="100000"/>
              </a:lnSpc>
              <a:defRPr spc="-145" sz="7300">
                <a:solidFill>
                  <a:srgbClr val="FFFC2A"/>
                </a:solidFill>
              </a:defRPr>
            </a:pPr>
            <a:r>
              <a:t> “我还有未尽的话：凡是真实的、可敬的、公义的、清洁的、可爱的、有美名的，若有什么德行，若有什么称赞，这些事你们都要思念” 腓4:8</a:t>
            </a:r>
          </a:p>
          <a:p>
            <a:pPr lvl="1">
              <a:lnSpc>
                <a:spcPct val="100000"/>
              </a:lnSpc>
              <a:defRPr spc="-145" sz="7300">
                <a:solidFill>
                  <a:srgbClr val="FFFC2A"/>
                </a:solidFill>
              </a:defRPr>
            </a:pPr>
            <a:r>
              <a:t>“你們要靠主常常喜樂。我再說，你們要喜樂。”</a:t>
            </a:r>
          </a:p>
          <a:p>
            <a:pPr lvl="1">
              <a:lnSpc>
                <a:spcPct val="100000"/>
              </a:lnSpc>
              <a:defRPr spc="-145" sz="7300">
                <a:solidFill>
                  <a:srgbClr val="FFFC2A"/>
                </a:solidFill>
              </a:defRPr>
            </a:pPr>
            <a:r>
              <a:t>腓立比書 4:4</a:t>
            </a:r>
          </a:p>
          <a:p>
            <a:pPr lvl="1">
              <a:lnSpc>
                <a:spcPct val="100000"/>
              </a:lnSpc>
              <a:defRPr spc="-145" sz="7300">
                <a:solidFill>
                  <a:srgbClr val="FFFC2A"/>
                </a:solidFill>
              </a:defRPr>
            </a:pPr>
            <a:r>
              <a:t>“又要彼此相顧，激發愛心，勉勵行善。”來10:24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苦难中有喜乐…"/>
          <p:cNvSpPr txBox="1"/>
          <p:nvPr>
            <p:ph type="title"/>
          </p:nvPr>
        </p:nvSpPr>
        <p:spPr>
          <a:xfrm>
            <a:off x="998931" y="365431"/>
            <a:ext cx="21715516" cy="12526077"/>
          </a:xfrm>
          <a:prstGeom prst="rect">
            <a:avLst/>
          </a:prstGeom>
        </p:spPr>
        <p:txBody>
          <a:bodyPr/>
          <a:lstStyle/>
          <a:p>
            <a:pPr defTabSz="2072588">
              <a:lnSpc>
                <a:spcPct val="100000"/>
              </a:lnSpc>
              <a:defRPr b="1" spc="-124" sz="6205">
                <a:solidFill>
                  <a:srgbClr val="FFFC2A"/>
                </a:solidFill>
                <a:latin typeface="+mn-lt"/>
                <a:ea typeface="+mn-ea"/>
                <a:cs typeface="+mn-cs"/>
                <a:sym typeface="Helvetica Neue"/>
              </a:defRPr>
            </a:pPr>
          </a:p>
          <a:p>
            <a:pPr lvl="1" marL="1306195" indent="-788035" defTabSz="2072588">
              <a:lnSpc>
                <a:spcPct val="100000"/>
              </a:lnSpc>
              <a:buSzPct val="123000"/>
              <a:defRPr spc="-124" sz="6205">
                <a:solidFill>
                  <a:srgbClr val="FFFC2A"/>
                </a:solidFill>
              </a:defRPr>
            </a:pPr>
            <a:r>
              <a:t>苦难中有喜乐</a:t>
            </a:r>
          </a:p>
          <a:p>
            <a:pPr lvl="1" marL="1306195" indent="-788035" defTabSz="2072588">
              <a:lnSpc>
                <a:spcPct val="100000"/>
              </a:lnSpc>
              <a:buSzPct val="123000"/>
              <a:defRPr spc="-124" sz="6205">
                <a:solidFill>
                  <a:srgbClr val="FFFC2A"/>
                </a:solidFill>
              </a:defRPr>
            </a:pPr>
            <a:r>
              <a:t>“住在死荫之地的人有光照耀他们。 你使这国民繁多， 加增他们的喜乐； 他们在你面前欢喜， 好像收割的欢喜， 像人分掳物那样的快乐。”以赛亚书 9: 2-3 </a:t>
            </a:r>
          </a:p>
          <a:p>
            <a:pPr lvl="1" marL="1306195" indent="-788035" defTabSz="2072588">
              <a:lnSpc>
                <a:spcPct val="100000"/>
              </a:lnSpc>
              <a:buSzPct val="123000"/>
              <a:defRPr spc="-124" sz="6205">
                <a:solidFill>
                  <a:srgbClr val="FFFC2A"/>
                </a:solidFill>
              </a:defRPr>
            </a:pPr>
            <a:r>
              <a:t>“虽然无花果树不发旺， 葡萄树不结果， 橄榄树也不效力， 田地不出粮食， 圈中绝了羊， 棚内也没有牛； 然而，我要因耶和华欢欣， 因救我的　神喜乐。”哈巴谷书 3:17-18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“在伯利恆之野地裏有牧羊的人，夜間按着更次看守羊羣。 有主的使者站在他們旁邊，主的榮光四面照着他們；牧羊的人就甚懼怕。 那天使對他們說：「不要懼怕！我報給你們大喜的信息，是關乎萬民的； 因今天在大衛的城裏，為你們生了救主，就是主基督。” 路加福音 2:8-11"/>
          <p:cNvSpPr txBox="1"/>
          <p:nvPr>
            <p:ph type="title"/>
          </p:nvPr>
        </p:nvSpPr>
        <p:spPr>
          <a:xfrm>
            <a:off x="1208184" y="1095002"/>
            <a:ext cx="21411311" cy="11826703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spc="-164" sz="8200">
                <a:solidFill>
                  <a:schemeClr val="accent4">
                    <a:hueOff val="348544"/>
                    <a:lumOff val="7139"/>
                  </a:schemeClr>
                </a:solidFill>
              </a:defRPr>
            </a:lvl1pPr>
          </a:lstStyle>
          <a:p>
            <a:pPr/>
            <a:r>
              <a:t>“在伯利恆之野地裏有牧羊的人，夜間按着更次看守羊羣。 有主的使者站在他們旁邊，主的榮光四面照着他們；牧羊的人就甚懼怕。 那天使對他們說：「不要懼怕！我報給你們大喜的信息，是關乎萬民的； 因今天在大衛的城裏，為你們生了救主，就是主基督。” 路加福音 2:8-11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结语:…"/>
          <p:cNvSpPr txBox="1"/>
          <p:nvPr>
            <p:ph type="title"/>
          </p:nvPr>
        </p:nvSpPr>
        <p:spPr>
          <a:xfrm>
            <a:off x="2088948" y="441631"/>
            <a:ext cx="20549299" cy="12526077"/>
          </a:xfrm>
          <a:prstGeom prst="rect">
            <a:avLst/>
          </a:prstGeom>
        </p:spPr>
        <p:txBody>
          <a:bodyPr/>
          <a:lstStyle/>
          <a:p>
            <a:pPr defTabSz="1853137">
              <a:lnSpc>
                <a:spcPct val="100000"/>
              </a:lnSpc>
              <a:defRPr b="1" spc="-141" sz="7068">
                <a:solidFill>
                  <a:srgbClr val="FFFC2A"/>
                </a:solidFill>
                <a:latin typeface="+mn-lt"/>
                <a:ea typeface="+mn-ea"/>
                <a:cs typeface="+mn-cs"/>
                <a:sym typeface="Helvetica Neue"/>
              </a:defRPr>
            </a:pPr>
          </a:p>
          <a:p>
            <a:pPr defTabSz="1853137">
              <a:lnSpc>
                <a:spcPct val="100000"/>
              </a:lnSpc>
              <a:defRPr b="1" spc="-141" sz="7068">
                <a:solidFill>
                  <a:srgbClr val="FFFC2A"/>
                </a:solidFill>
                <a:latin typeface="+mn-lt"/>
                <a:ea typeface="+mn-ea"/>
                <a:cs typeface="+mn-cs"/>
                <a:sym typeface="Helvetica Neue"/>
              </a:defRPr>
            </a:pPr>
          </a:p>
          <a:p>
            <a:pPr defTabSz="1853137">
              <a:lnSpc>
                <a:spcPct val="100000"/>
              </a:lnSpc>
              <a:defRPr b="1" spc="-141" sz="7068">
                <a:solidFill>
                  <a:srgbClr val="FFFC2A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结语:</a:t>
            </a:r>
          </a:p>
          <a:p>
            <a:pPr defTabSz="1853137">
              <a:lnSpc>
                <a:spcPct val="100000"/>
              </a:lnSpc>
              <a:defRPr b="1" spc="-141" sz="7068">
                <a:solidFill>
                  <a:srgbClr val="FFFC2A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降临节张力：</a:t>
            </a:r>
          </a:p>
          <a:p>
            <a:pPr defTabSz="1853137">
              <a:lnSpc>
                <a:spcPct val="100000"/>
              </a:lnSpc>
              <a:defRPr b="1" spc="-141" sz="7068">
                <a:solidFill>
                  <a:srgbClr val="FFFC2A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大喜／凡事欢欢喜喜 vs劳苦愁烦／偶尔欢喜</a:t>
            </a:r>
          </a:p>
          <a:p>
            <a:pPr defTabSz="1853137">
              <a:lnSpc>
                <a:spcPct val="100000"/>
              </a:lnSpc>
              <a:defRPr b="1" spc="-141" sz="7068">
                <a:solidFill>
                  <a:srgbClr val="FFFC2A"/>
                </a:solidFill>
                <a:latin typeface="+mn-lt"/>
                <a:ea typeface="+mn-ea"/>
                <a:cs typeface="+mn-cs"/>
                <a:sym typeface="Helvetica Neue"/>
              </a:defRPr>
            </a:pPr>
          </a:p>
          <a:p>
            <a:pPr defTabSz="1853137">
              <a:lnSpc>
                <a:spcPct val="100000"/>
              </a:lnSpc>
              <a:defRPr b="1" spc="-141" sz="7068">
                <a:solidFill>
                  <a:srgbClr val="FFFC2A"/>
                </a:solidFill>
                <a:latin typeface="+mn-lt"/>
                <a:ea typeface="+mn-ea"/>
                <a:cs typeface="+mn-cs"/>
                <a:sym typeface="Helvetica Neue"/>
              </a:defRPr>
            </a:pPr>
          </a:p>
          <a:p>
            <a:pPr defTabSz="1853137">
              <a:lnSpc>
                <a:spcPct val="100000"/>
              </a:lnSpc>
              <a:defRPr b="1" spc="-141" sz="7068">
                <a:solidFill>
                  <a:srgbClr val="FFFC2A"/>
                </a:solidFill>
                <a:latin typeface="+mn-lt"/>
                <a:ea typeface="+mn-ea"/>
                <a:cs typeface="+mn-cs"/>
                <a:sym typeface="Helvetica Neue"/>
              </a:defRPr>
            </a:pPr>
          </a:p>
          <a:p>
            <a:pPr defTabSz="1853137">
              <a:lnSpc>
                <a:spcPct val="100000"/>
              </a:lnSpc>
              <a:defRPr b="1" spc="-141" sz="7068">
                <a:solidFill>
                  <a:srgbClr val="FFFC2A"/>
                </a:solidFill>
                <a:latin typeface="+mn-lt"/>
                <a:ea typeface="+mn-ea"/>
                <a:cs typeface="+mn-cs"/>
                <a:sym typeface="Helvetica Neue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Joy is a net of love by which you can catch souls. A joyful heart is inevitable result of a heart burning with love.      Mother Teresa…"/>
          <p:cNvSpPr txBox="1"/>
          <p:nvPr>
            <p:ph type="title"/>
          </p:nvPr>
        </p:nvSpPr>
        <p:spPr>
          <a:xfrm>
            <a:off x="2088948" y="441631"/>
            <a:ext cx="20549299" cy="12526077"/>
          </a:xfrm>
          <a:prstGeom prst="rect">
            <a:avLst/>
          </a:prstGeom>
        </p:spPr>
        <p:txBody>
          <a:bodyPr/>
          <a:lstStyle/>
          <a:p>
            <a:pPr lvl="1" marL="2057400" indent="-1447800">
              <a:lnSpc>
                <a:spcPct val="100000"/>
              </a:lnSpc>
              <a:buSzPct val="123000"/>
              <a:buChar char="•"/>
              <a:defRPr spc="-154" sz="7700">
                <a:solidFill>
                  <a:srgbClr val="FFFC2A"/>
                </a:solidFill>
              </a:defRPr>
            </a:pPr>
            <a:r>
              <a:t>Joy is a net of love by which you can catch souls. A joyful heart is inevitable result of a heart burning with love.      Mother Teresa </a:t>
            </a:r>
          </a:p>
          <a:p>
            <a:pPr lvl="1" marL="2057400" indent="-1447800">
              <a:lnSpc>
                <a:spcPct val="100000"/>
              </a:lnSpc>
              <a:buSzPct val="123000"/>
              <a:defRPr spc="-154" sz="7700">
                <a:solidFill>
                  <a:srgbClr val="FFFC2A"/>
                </a:solidFill>
              </a:defRPr>
            </a:pPr>
            <a:r>
              <a:t>喜乐象渔网能为神国获得更多的灵魂。喜乐的心是一颗被爱燃烧的心。特雷莎修女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“但愿使人有盼望的 神，因信将诸般的喜乐、平安充满你们的心，使你们藉着圣灵的能力大有盼望！”罗马书 15:13"/>
          <p:cNvSpPr txBox="1"/>
          <p:nvPr>
            <p:ph type="title"/>
          </p:nvPr>
        </p:nvSpPr>
        <p:spPr>
          <a:xfrm>
            <a:off x="2088948" y="441631"/>
            <a:ext cx="20549299" cy="12526077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  <a:defRPr b="1" spc="-186" sz="9300">
                <a:solidFill>
                  <a:srgbClr val="FFFC2A"/>
                </a:solidFill>
                <a:latin typeface="+mn-lt"/>
                <a:ea typeface="+mn-ea"/>
                <a:cs typeface="+mn-cs"/>
                <a:sym typeface="Helvetica Neue"/>
              </a:defRPr>
            </a:pPr>
          </a:p>
          <a:p>
            <a:pPr lvl="1" marL="2057400" indent="-1447800">
              <a:lnSpc>
                <a:spcPct val="100000"/>
              </a:lnSpc>
              <a:buSzPct val="123000"/>
              <a:defRPr spc="-154" sz="7700">
                <a:solidFill>
                  <a:srgbClr val="FFFC2A"/>
                </a:solidFill>
              </a:defRPr>
            </a:pPr>
            <a:r>
              <a:t>“但愿使人有盼望的　神，因信将诸般的喜乐、平安充满你们的心，使你们藉着圣灵的能力大有盼望！”罗马书 15:13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“照他荣耀的权能，得以在各样的力上加力，好叫你们凡事欢欢喜喜地忍耐宽容； 又感谢父，叫我们能与众圣徒在光明中同得基业。”歌罗西书 1:11-12…"/>
          <p:cNvSpPr txBox="1"/>
          <p:nvPr>
            <p:ph type="title"/>
          </p:nvPr>
        </p:nvSpPr>
        <p:spPr>
          <a:xfrm>
            <a:off x="922731" y="441631"/>
            <a:ext cx="21715516" cy="12526077"/>
          </a:xfrm>
          <a:prstGeom prst="rect">
            <a:avLst/>
          </a:prstGeom>
        </p:spPr>
        <p:txBody>
          <a:bodyPr/>
          <a:lstStyle/>
          <a:p>
            <a:pPr marL="965200" indent="-965200">
              <a:lnSpc>
                <a:spcPct val="100000"/>
              </a:lnSpc>
              <a:buSzPct val="123000"/>
              <a:buChar char="•"/>
              <a:defRPr b="1" spc="-145" sz="7300">
                <a:solidFill>
                  <a:srgbClr val="FFFC2A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“照他荣耀的权能，得以在各样的力上加力，好叫你们凡事欢欢喜喜地忍耐宽容； 又感谢父，叫我们能与众圣徒在光明中同得基业。”歌罗西书 1:11-12</a:t>
            </a:r>
          </a:p>
          <a:p>
            <a:pPr marL="965200" indent="-965200">
              <a:lnSpc>
                <a:spcPct val="100000"/>
              </a:lnSpc>
              <a:buSzPct val="123000"/>
              <a:defRPr b="1" spc="-145" sz="7300">
                <a:solidFill>
                  <a:srgbClr val="FFFC2A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“我們一生的年日是七十歲， 若是強壯可到八十歲； 但其中所矜誇的不過是勞苦愁煩， 轉眼成空，我們便如飛而去。”詩篇 90:10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讲道大纲:…"/>
          <p:cNvSpPr txBox="1"/>
          <p:nvPr>
            <p:ph type="title"/>
          </p:nvPr>
        </p:nvSpPr>
        <p:spPr>
          <a:xfrm>
            <a:off x="2088948" y="441631"/>
            <a:ext cx="20549299" cy="12526077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  <a:defRPr b="1">
                <a:solidFill>
                  <a:srgbClr val="FFFC2A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讲道大纲:</a:t>
            </a:r>
          </a:p>
          <a:p>
            <a:pPr>
              <a:lnSpc>
                <a:spcPct val="100000"/>
              </a:lnSpc>
              <a:defRPr b="1">
                <a:solidFill>
                  <a:srgbClr val="FFFC2A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一．快乐和喜乐 </a:t>
            </a:r>
          </a:p>
          <a:p>
            <a:pPr>
              <a:lnSpc>
                <a:spcPct val="100000"/>
              </a:lnSpc>
              <a:defRPr b="1">
                <a:solidFill>
                  <a:srgbClr val="FFFC2A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二．快乐和喜乐的关系</a:t>
            </a:r>
          </a:p>
          <a:p>
            <a:pPr>
              <a:lnSpc>
                <a:spcPct val="100000"/>
              </a:lnSpc>
              <a:defRPr b="1">
                <a:solidFill>
                  <a:srgbClr val="FFFC2A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三．得喜乐的秘诀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一．快乐和喜乐"/>
          <p:cNvSpPr txBox="1"/>
          <p:nvPr>
            <p:ph type="title"/>
          </p:nvPr>
        </p:nvSpPr>
        <p:spPr>
          <a:xfrm>
            <a:off x="998931" y="365431"/>
            <a:ext cx="21715516" cy="12526077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  <a:defRPr b="1" spc="-178" sz="8900">
                <a:solidFill>
                  <a:srgbClr val="FFFC2A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一．快乐和喜乐</a:t>
            </a:r>
          </a:p>
          <a:p>
            <a:pPr>
              <a:lnSpc>
                <a:spcPct val="100000"/>
              </a:lnSpc>
              <a:defRPr b="1" spc="-145" sz="7300">
                <a:solidFill>
                  <a:srgbClr val="FFFC2A"/>
                </a:solidFill>
                <a:latin typeface="+mn-lt"/>
                <a:ea typeface="+mn-ea"/>
                <a:cs typeface="+mn-cs"/>
                <a:sym typeface="Helvetica Neue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一．快乐和喜乐…"/>
          <p:cNvSpPr txBox="1"/>
          <p:nvPr>
            <p:ph type="title"/>
          </p:nvPr>
        </p:nvSpPr>
        <p:spPr>
          <a:xfrm>
            <a:off x="998931" y="365431"/>
            <a:ext cx="21715516" cy="12526077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  <a:defRPr b="1" spc="-178" sz="8900">
                <a:solidFill>
                  <a:srgbClr val="FFFC2A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一．快乐和喜乐</a:t>
            </a:r>
          </a:p>
          <a:p>
            <a:pPr>
              <a:lnSpc>
                <a:spcPct val="100000"/>
              </a:lnSpc>
              <a:defRPr b="1" spc="-145" sz="7300">
                <a:solidFill>
                  <a:srgbClr val="FFFC2A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A. 快乐</a:t>
            </a:r>
          </a:p>
          <a:p>
            <a:pPr>
              <a:lnSpc>
                <a:spcPct val="100000"/>
              </a:lnSpc>
              <a:defRPr b="1" spc="-145" sz="7300">
                <a:solidFill>
                  <a:srgbClr val="FFFC2A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1．定义：因世界上的好处，福份而产生的高兴愉快舒服满足的感觉，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一．快乐和喜乐…"/>
          <p:cNvSpPr txBox="1"/>
          <p:nvPr>
            <p:ph type="title"/>
          </p:nvPr>
        </p:nvSpPr>
        <p:spPr>
          <a:xfrm>
            <a:off x="998931" y="365431"/>
            <a:ext cx="21715516" cy="12526077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  <a:defRPr b="1" spc="-178" sz="8900">
                <a:solidFill>
                  <a:srgbClr val="FFFC2A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一．快乐和喜乐</a:t>
            </a:r>
          </a:p>
          <a:p>
            <a:pPr>
              <a:lnSpc>
                <a:spcPct val="100000"/>
              </a:lnSpc>
              <a:defRPr b="1" spc="-145" sz="7300">
                <a:solidFill>
                  <a:srgbClr val="FFFC2A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A. 快乐</a:t>
            </a:r>
          </a:p>
          <a:p>
            <a:pPr>
              <a:lnSpc>
                <a:spcPct val="100000"/>
              </a:lnSpc>
              <a:defRPr b="1" spc="-145" sz="7300">
                <a:solidFill>
                  <a:srgbClr val="FFFC2A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2，特点</a:t>
            </a:r>
          </a:p>
          <a:p>
            <a:pPr>
              <a:lnSpc>
                <a:spcPct val="100000"/>
              </a:lnSpc>
              <a:defRPr b="1" spc="-145" sz="7300">
                <a:solidFill>
                  <a:srgbClr val="FFFC2A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誰知都是虛空，都是捕風；在日光之下毫無益處。”傳道書 2:10-11 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一．快乐和喜乐…"/>
          <p:cNvSpPr txBox="1"/>
          <p:nvPr>
            <p:ph type="title"/>
          </p:nvPr>
        </p:nvSpPr>
        <p:spPr>
          <a:xfrm>
            <a:off x="511893" y="365431"/>
            <a:ext cx="23248254" cy="15299105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  <a:defRPr b="1" spc="-178" sz="8900">
                <a:solidFill>
                  <a:srgbClr val="FFFC2A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一．快乐和喜乐</a:t>
            </a:r>
          </a:p>
          <a:p>
            <a:pPr>
              <a:lnSpc>
                <a:spcPct val="100000"/>
              </a:lnSpc>
              <a:defRPr b="1" spc="-176" sz="8800">
                <a:solidFill>
                  <a:srgbClr val="FFFC2A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B. 喜乐</a:t>
            </a:r>
          </a:p>
          <a:p>
            <a:pPr>
              <a:lnSpc>
                <a:spcPct val="100000"/>
              </a:lnSpc>
              <a:defRPr b="1" spc="-176" sz="8800">
                <a:solidFill>
                  <a:srgbClr val="FFFC2A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1，定义：因耶稣降临而高兴愉快舒服满足的状态。</a:t>
            </a:r>
          </a:p>
          <a:p>
            <a:pPr>
              <a:lnSpc>
                <a:spcPct val="100000"/>
              </a:lnSpc>
              <a:defRPr b="1" spc="-176" sz="8800">
                <a:solidFill>
                  <a:srgbClr val="FFFC2A"/>
                </a:solidFill>
                <a:latin typeface="+mn-lt"/>
                <a:ea typeface="+mn-ea"/>
                <a:cs typeface="+mn-cs"/>
                <a:sym typeface="Helvetica Neue"/>
              </a:defRPr>
            </a:pPr>
          </a:p>
          <a:p>
            <a:pPr>
              <a:lnSpc>
                <a:spcPct val="100000"/>
              </a:lnSpc>
              <a:defRPr b="1" spc="-145" sz="7300">
                <a:solidFill>
                  <a:srgbClr val="FFFC2A"/>
                </a:solidFill>
                <a:latin typeface="+mn-lt"/>
                <a:ea typeface="+mn-ea"/>
                <a:cs typeface="+mn-cs"/>
                <a:sym typeface="Helvetica Neue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一．快乐和喜乐…"/>
          <p:cNvSpPr txBox="1"/>
          <p:nvPr>
            <p:ph type="title"/>
          </p:nvPr>
        </p:nvSpPr>
        <p:spPr>
          <a:xfrm>
            <a:off x="511893" y="365431"/>
            <a:ext cx="23248254" cy="15299105"/>
          </a:xfrm>
          <a:prstGeom prst="rect">
            <a:avLst/>
          </a:prstGeom>
        </p:spPr>
        <p:txBody>
          <a:bodyPr/>
          <a:lstStyle/>
          <a:p>
            <a:pPr defTabSz="1414236">
              <a:lnSpc>
                <a:spcPct val="100000"/>
              </a:lnSpc>
              <a:defRPr b="1" spc="-103" sz="5162">
                <a:solidFill>
                  <a:srgbClr val="FFFC2A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一．快乐和喜乐</a:t>
            </a:r>
          </a:p>
          <a:p>
            <a:pPr defTabSz="1414236">
              <a:lnSpc>
                <a:spcPct val="100000"/>
              </a:lnSpc>
              <a:defRPr b="1" spc="-102" sz="5103">
                <a:solidFill>
                  <a:srgbClr val="FFFC2A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B. 喜乐</a:t>
            </a:r>
          </a:p>
          <a:p>
            <a:pPr defTabSz="1414236">
              <a:lnSpc>
                <a:spcPct val="100000"/>
              </a:lnSpc>
              <a:defRPr b="1" spc="-102" sz="5103">
                <a:solidFill>
                  <a:srgbClr val="FFFC2A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2，特点：</a:t>
            </a:r>
          </a:p>
          <a:p>
            <a:pPr defTabSz="1414236">
              <a:lnSpc>
                <a:spcPct val="100000"/>
              </a:lnSpc>
              <a:defRPr b="1" spc="-102" sz="5103">
                <a:solidFill>
                  <a:srgbClr val="FFFC2A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你们要靠主常常喜乐。我再说，你们要喜乐。 腓4:4</a:t>
            </a:r>
          </a:p>
          <a:p>
            <a:pPr defTabSz="1414236">
              <a:lnSpc>
                <a:spcPct val="100000"/>
              </a:lnSpc>
              <a:defRPr b="1" spc="-102" sz="5103">
                <a:solidFill>
                  <a:srgbClr val="FFFC2A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rPr>
                <a:latin typeface="Times New Roman"/>
                <a:ea typeface="Times New Roman"/>
                <a:cs typeface="Times New Roman"/>
                <a:sym typeface="Times New Roman"/>
              </a:rPr>
              <a:t>“</a:t>
            </a:r>
            <a:r>
              <a:t>「这些事我已经对你们说了，是要叫我的喜乐存在你们心里，并叫你们的喜乐可以满足。</a:t>
            </a:r>
            <a:r>
              <a:rPr>
                <a:latin typeface="Times New Roman"/>
                <a:ea typeface="Times New Roman"/>
                <a:cs typeface="Times New Roman"/>
                <a:sym typeface="Times New Roman"/>
              </a:rPr>
              <a:t>”</a:t>
            </a:r>
            <a:r>
              <a:t>约翰福音</a:t>
            </a:r>
            <a:r>
              <a:rPr>
                <a:latin typeface="Times New Roman"/>
                <a:ea typeface="Times New Roman"/>
                <a:cs typeface="Times New Roman"/>
                <a:sym typeface="Times New Roman"/>
              </a:rPr>
              <a:t> 15:11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defTabSz="1414236">
              <a:lnSpc>
                <a:spcPct val="100000"/>
              </a:lnSpc>
              <a:defRPr b="1" spc="-102" sz="5103">
                <a:solidFill>
                  <a:srgbClr val="FFFC2A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rPr>
                <a:latin typeface="Times New Roman"/>
                <a:ea typeface="Times New Roman"/>
                <a:cs typeface="Times New Roman"/>
                <a:sym typeface="Times New Roman"/>
              </a:rPr>
              <a:t>“</a:t>
            </a:r>
            <a:r>
              <a:t>并且耶和华救赎的民必归回，</a:t>
            </a:r>
            <a:r>
              <a:rPr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t>歌唱来到锡安；</a:t>
            </a:r>
            <a:r>
              <a:rPr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t>永乐必归到他们的头上；</a:t>
            </a:r>
            <a:r>
              <a:rPr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t>他们必得着欢喜快乐，</a:t>
            </a:r>
            <a:r>
              <a:rPr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t>忧愁叹息尽都逃避。</a:t>
            </a:r>
            <a:r>
              <a:rPr>
                <a:latin typeface="Times New Roman"/>
                <a:ea typeface="Times New Roman"/>
                <a:cs typeface="Times New Roman"/>
                <a:sym typeface="Times New Roman"/>
              </a:rPr>
              <a:t>”</a:t>
            </a:r>
            <a:r>
              <a:t>以赛亚书 35:10 </a:t>
            </a:r>
          </a:p>
          <a:p>
            <a:pPr defTabSz="1414236">
              <a:lnSpc>
                <a:spcPct val="100000"/>
              </a:lnSpc>
              <a:defRPr b="1" spc="-102" sz="5103">
                <a:solidFill>
                  <a:srgbClr val="FFFC2A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rPr>
                <a:latin typeface="Times New Roman"/>
                <a:ea typeface="Times New Roman"/>
                <a:cs typeface="Times New Roman"/>
                <a:sym typeface="Times New Roman"/>
              </a:rPr>
              <a:t>“</a:t>
            </a:r>
            <a:r>
              <a:t>住在死荫之地的人有光照耀他们。</a:t>
            </a:r>
            <a:r>
              <a:rPr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t>你使这国民繁多，</a:t>
            </a:r>
            <a:r>
              <a:rPr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t>加增他们的喜乐；</a:t>
            </a:r>
            <a:r>
              <a:rPr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t>他们在你面前欢喜，</a:t>
            </a:r>
            <a:r>
              <a:rPr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t>好像收割的欢喜，</a:t>
            </a:r>
            <a:r>
              <a:rPr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t>像人分掳物那样的快乐。</a:t>
            </a:r>
            <a:r>
              <a:rPr>
                <a:latin typeface="Times New Roman"/>
                <a:ea typeface="Times New Roman"/>
                <a:cs typeface="Times New Roman"/>
                <a:sym typeface="Times New Roman"/>
              </a:rPr>
              <a:t>”</a:t>
            </a:r>
            <a:r>
              <a:t>以赛亚书 9: 2-3 </a:t>
            </a:r>
          </a:p>
          <a:p>
            <a:pPr defTabSz="1414236">
              <a:lnSpc>
                <a:spcPct val="100000"/>
              </a:lnSpc>
              <a:defRPr b="1" spc="-102" sz="5103">
                <a:solidFill>
                  <a:srgbClr val="FFFC2A"/>
                </a:solidFill>
                <a:latin typeface="+mn-lt"/>
                <a:ea typeface="+mn-ea"/>
                <a:cs typeface="+mn-cs"/>
                <a:sym typeface="Helvetica Neue"/>
              </a:defRPr>
            </a:pPr>
          </a:p>
          <a:p>
            <a:pPr defTabSz="1414236">
              <a:lnSpc>
                <a:spcPct val="100000"/>
              </a:lnSpc>
              <a:defRPr b="1" spc="-102" sz="5103">
                <a:solidFill>
                  <a:srgbClr val="FFFC2A"/>
                </a:solidFill>
                <a:latin typeface="+mn-lt"/>
                <a:ea typeface="+mn-ea"/>
                <a:cs typeface="+mn-cs"/>
                <a:sym typeface="Helvetica Neue"/>
              </a:defRPr>
            </a:pPr>
          </a:p>
          <a:p>
            <a:pPr defTabSz="1414236">
              <a:lnSpc>
                <a:spcPct val="100000"/>
              </a:lnSpc>
              <a:defRPr b="1" spc="-84" sz="4234">
                <a:solidFill>
                  <a:srgbClr val="FFFC2A"/>
                </a:solidFill>
                <a:latin typeface="+mn-lt"/>
                <a:ea typeface="+mn-ea"/>
                <a:cs typeface="+mn-cs"/>
                <a:sym typeface="Helvetica Neue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30_BasicColor">
  <a:themeElements>
    <a:clrScheme name="30_BasicColor">
      <a:dk1>
        <a:srgbClr val="5E5E5E"/>
      </a:dk1>
      <a:lt1>
        <a:srgbClr val="003462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30_BasicColor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30_BasicCol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38100" tIns="38100" rIns="38100" bIns="381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0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38100" tIns="38100" rIns="38100" bIns="38100" numCol="1" spcCol="38100" rtlCol="0" anchor="ctr" upright="0">
        <a:spAutoFit/>
      </a:bodyPr>
      <a:lstStyle>
        <a:defPPr marL="0" marR="0" indent="0" algn="ctr" defTabSz="2438339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30_BasicColor">
  <a:themeElements>
    <a:clrScheme name="30_BasicColor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30_BasicColor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30_BasicCol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38100" tIns="38100" rIns="38100" bIns="381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0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38100" tIns="38100" rIns="38100" bIns="38100" numCol="1" spcCol="38100" rtlCol="0" anchor="ctr" upright="0">
        <a:spAutoFit/>
      </a:bodyPr>
      <a:lstStyle>
        <a:defPPr marL="0" marR="0" indent="0" algn="ctr" defTabSz="2438339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