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888" r:id="rId2"/>
    <p:sldId id="421" r:id="rId3"/>
    <p:sldId id="956" r:id="rId4"/>
    <p:sldId id="973" r:id="rId5"/>
    <p:sldId id="957" r:id="rId6"/>
    <p:sldId id="974" r:id="rId7"/>
    <p:sldId id="958" r:id="rId8"/>
    <p:sldId id="959" r:id="rId9"/>
    <p:sldId id="960" r:id="rId10"/>
    <p:sldId id="961" r:id="rId11"/>
    <p:sldId id="962" r:id="rId12"/>
    <p:sldId id="963" r:id="rId13"/>
    <p:sldId id="975" r:id="rId14"/>
    <p:sldId id="965" r:id="rId15"/>
    <p:sldId id="966" r:id="rId16"/>
    <p:sldId id="914" r:id="rId17"/>
    <p:sldId id="972" r:id="rId18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94" autoAdjust="0"/>
    <p:restoredTop sz="94526" autoAdjust="0"/>
  </p:normalViewPr>
  <p:slideViewPr>
    <p:cSldViewPr>
      <p:cViewPr varScale="1">
        <p:scale>
          <a:sx n="138" d="100"/>
          <a:sy n="138" d="100"/>
        </p:scale>
        <p:origin x="-86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81150"/>
          </a:xfrm>
        </p:spPr>
        <p:txBody>
          <a:bodyPr/>
          <a:lstStyle/>
          <a:p>
            <a:r>
              <a:rPr lang="zh-CN" altLang="en-US" b="1" dirty="0" smtClean="0"/>
              <a:t>从“称为”</a:t>
            </a:r>
            <a:r>
              <a:rPr lang="zh-CN" altLang="en-US" sz="3600" b="1" dirty="0" smtClean="0"/>
              <a:t>、</a:t>
            </a:r>
            <a:r>
              <a:rPr lang="zh-CN" altLang="en-US" b="1" dirty="0" smtClean="0"/>
              <a:t>“真是”，到“像他”</a:t>
            </a:r>
            <a:br>
              <a:rPr lang="zh-CN" altLang="en-US" b="1" dirty="0" smtClean="0"/>
            </a:br>
            <a:r>
              <a:rPr lang="zh-CN" altLang="en-US" b="1" dirty="0" smtClean="0"/>
              <a:t>约一</a:t>
            </a:r>
            <a:r>
              <a:rPr lang="en-US" b="1" dirty="0" smtClean="0"/>
              <a:t>3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1-3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11-18</a:t>
            </a:r>
            <a:r>
              <a:rPr lang="zh-CN" altLang="en-US" b="1" dirty="0" smtClean="0"/>
              <a:t>节</a:t>
            </a:r>
            <a:endParaRPr lang="zh-CN" b="1" dirty="0"/>
          </a:p>
        </p:txBody>
      </p:sp>
      <p:pic>
        <p:nvPicPr>
          <p:cNvPr id="1026" name="Picture 2" descr="E:\2025 证道\从“称为”、“真是”到“像他”\people-cro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489075"/>
            <a:ext cx="9144000" cy="365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200" b="1" dirty="0" smtClean="0"/>
              <a:t>西</a:t>
            </a:r>
            <a:r>
              <a:rPr lang="en-US" altLang="zh-CN" sz="3200" b="1" dirty="0" smtClean="0"/>
              <a:t>3</a:t>
            </a:r>
            <a:r>
              <a:rPr lang="zh-CN" altLang="en-US" sz="3200" b="1" dirty="0" smtClean="0"/>
              <a:t>：</a:t>
            </a:r>
            <a:r>
              <a:rPr lang="en-US" sz="3200" b="1" dirty="0" smtClean="0"/>
              <a:t>4</a:t>
            </a:r>
            <a:r>
              <a:rPr lang="zh-CN" altLang="en-US" sz="3200" b="1" dirty="0" smtClean="0"/>
              <a:t>基督是我们的生命，他显现的时候，你们也要与他一同显现在荣耀里</a:t>
            </a:r>
            <a:r>
              <a:rPr lang="zh-CN" altLang="en-US" sz="3200" b="1" dirty="0" smtClean="0"/>
              <a:t>。</a:t>
            </a:r>
            <a:r>
              <a:rPr lang="en-US" sz="3200" b="1" dirty="0" smtClean="0"/>
              <a:t>5</a:t>
            </a:r>
            <a:r>
              <a:rPr lang="zh-CN" altLang="en-US" sz="3200" b="1" dirty="0" smtClean="0"/>
              <a:t>所以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要治死</a:t>
            </a:r>
            <a:r>
              <a:rPr lang="zh-CN" altLang="en-US" sz="3200" b="1" dirty="0" smtClean="0"/>
              <a:t>你们在地上的肢体。就如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淫乱，污秽，邪情，恶欲，和贪婪，</a:t>
            </a:r>
            <a:r>
              <a:rPr lang="zh-CN" altLang="en-US" sz="3200" b="1" dirty="0" smtClean="0"/>
              <a:t>贪婪就与拜偶像一样</a:t>
            </a:r>
            <a:r>
              <a:rPr lang="en-US" altLang="zh-CN" sz="3200" b="1" dirty="0" smtClean="0"/>
              <a:t>……</a:t>
            </a:r>
            <a:r>
              <a:rPr lang="zh-CN" altLang="en-US" sz="3200" b="1" dirty="0" smtClean="0"/>
              <a:t>当你们在这些事中活着的时候，也曾这样行过</a:t>
            </a:r>
            <a:r>
              <a:rPr lang="zh-CN" altLang="en-US" sz="3200" b="1" dirty="0" smtClean="0"/>
              <a:t>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en-US" sz="3200" b="1" dirty="0" smtClean="0"/>
              <a:t>8</a:t>
            </a:r>
            <a:r>
              <a:rPr lang="zh-CN" altLang="en-US" sz="3200" b="1" dirty="0" smtClean="0"/>
              <a:t>但现在你们要弃绝这一切的事，以及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恼恨，忿怒，恶毒，毁谤，并口中污秽的言语</a:t>
            </a:r>
            <a:r>
              <a:rPr lang="zh-CN" altLang="en-US" sz="3200" b="1" dirty="0" smtClean="0"/>
              <a:t>。</a:t>
            </a:r>
            <a:r>
              <a:rPr lang="en-US" sz="3200" b="1" dirty="0" smtClean="0"/>
              <a:t>9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</a:rPr>
              <a:t>不要彼此说谎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因你们已经脱去旧人和旧人的行为</a:t>
            </a:r>
            <a:r>
              <a:rPr lang="zh-CN" altLang="en-US" sz="3200" b="1" dirty="0" smtClean="0"/>
              <a:t>，</a:t>
            </a:r>
            <a:r>
              <a:rPr lang="en-US" sz="3200" b="1" dirty="0" smtClean="0"/>
              <a:t>10</a:t>
            </a:r>
            <a:r>
              <a:rPr lang="zh-CN" altLang="en-US" sz="3200" b="1" dirty="0" smtClean="0"/>
              <a:t>穿上了新人。这新人在知识上渐渐更新，正如造他主的形像。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、彼此相爱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我们应当彼此相爱</a:t>
            </a:r>
            <a:r>
              <a:rPr lang="zh-CN" altLang="en-US" sz="3600" b="1" dirty="0" smtClean="0"/>
              <a:t>，这就是你们从起初所听见的命令。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 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主为我们舍命，我们从此就知道何为爱，我们也当为弟兄舍命。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、彼此相爱是我们得救的</a:t>
            </a:r>
            <a:r>
              <a:rPr lang="zh-CN" altLang="en-US" sz="3600" b="1" dirty="0" smtClean="0"/>
              <a:t>记号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 </a:t>
            </a:r>
            <a:r>
              <a:rPr lang="en-US" altLang="zh-CN" sz="3600" b="1" dirty="0" smtClean="0"/>
              <a:t>14 </a:t>
            </a:r>
            <a:r>
              <a:rPr lang="zh-CN" altLang="en-US" sz="3600" b="1" dirty="0" smtClean="0"/>
              <a:t>我们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因为爱弟兄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就晓得是已经出死入生了</a:t>
            </a:r>
            <a:r>
              <a:rPr lang="zh-CN" altLang="en-US" sz="3600" b="1" dirty="0" smtClean="0"/>
              <a:t>，没有爱心的，仍住在死中。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altLang="zh-CN" sz="3600" b="1" dirty="0" smtClean="0"/>
              <a:t>B</a:t>
            </a:r>
            <a:r>
              <a:rPr lang="zh-CN" altLang="en-US" sz="3600" b="1" dirty="0" smtClean="0"/>
              <a:t>、彼此相爱是以主耶稣为</a:t>
            </a:r>
            <a:r>
              <a:rPr lang="zh-CN" altLang="en-US" sz="3600" b="1" dirty="0" smtClean="0"/>
              <a:t>榜样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 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主为我们舍命，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我们从此就知道何为爱</a:t>
            </a:r>
            <a:r>
              <a:rPr lang="zh-CN" altLang="en-US" sz="3600" b="1" dirty="0" smtClean="0"/>
              <a:t>，我们也当为弟兄舍命。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CN" altLang="en-US" sz="3600" b="1" dirty="0" smtClean="0"/>
              <a:t>腓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6</a:t>
            </a:r>
            <a:r>
              <a:rPr lang="zh-CN" altLang="en-US" sz="3600" b="1" dirty="0" smtClean="0"/>
              <a:t>他本有神的形像，不以自己与神同等为强夺的。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反倒虚己，取了奴仆的形像，成为人的样式。</a:t>
            </a:r>
            <a:r>
              <a:rPr lang="en-US" sz="3600" b="1" dirty="0" smtClean="0"/>
              <a:t>8</a:t>
            </a:r>
            <a:r>
              <a:rPr lang="zh-CN" altLang="en-US" sz="3600" b="1" dirty="0" smtClean="0"/>
              <a:t>既有人的样子，就自己卑微，存心顺服，以至于死，且死在十字架上。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3600" b="1" dirty="0" smtClean="0"/>
              <a:t>C</a:t>
            </a:r>
            <a:r>
              <a:rPr lang="zh-CN" altLang="en-US" sz="3600" b="1" dirty="0" smtClean="0"/>
              <a:t>、彼此相爱是关心他人的需要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	17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凡有世上财物的</a:t>
            </a:r>
            <a:r>
              <a:rPr lang="zh-CN" altLang="en-US" sz="3600" b="1" dirty="0" smtClean="0"/>
              <a:t>，看见弟兄穷乏，却塞住怜恤的心，爱神的心怎能存在他里面呢？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18</a:t>
            </a:r>
            <a:r>
              <a:rPr lang="zh-CN" altLang="en-US" sz="3600" b="1" dirty="0" smtClean="0"/>
              <a:t>小子们哪，我们相爱，不要只在言语和舌头上。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总要在行为和诚实上</a:t>
            </a:r>
            <a:r>
              <a:rPr lang="zh-CN" altLang="en-US" sz="3600" b="1" dirty="0" smtClean="0"/>
              <a:t>。</a:t>
            </a:r>
            <a:endParaRPr lang="zh-CN" alt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57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路</a:t>
            </a:r>
            <a:r>
              <a:rPr lang="en-US" sz="3600" b="1" dirty="0" smtClean="0"/>
              <a:t>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53</a:t>
            </a:r>
            <a:r>
              <a:rPr lang="zh-CN" altLang="en-US" sz="3600" b="1" dirty="0" smtClean="0"/>
              <a:t>那里的人不接待他，因他面向耶路撒冷去。</a:t>
            </a:r>
            <a:r>
              <a:rPr lang="en-US" sz="3600" b="1" dirty="0" smtClean="0"/>
              <a:t>54</a:t>
            </a:r>
            <a:r>
              <a:rPr lang="zh-CN" altLang="en-US" sz="3600" b="1" dirty="0" smtClean="0"/>
              <a:t>他的门徒，雅各，约翰，看见了，就说，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主阿，你要我们吩咐火从天上降下来，烧灭他们，像以利亚所作的吗</a:t>
            </a:r>
            <a:r>
              <a:rPr lang="zh-CN" altLang="en-US" sz="3600" b="1" dirty="0" smtClean="0"/>
              <a:t>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我们应当彼此相爱</a:t>
            </a:r>
            <a:r>
              <a:rPr lang="zh-CN" altLang="en-US" sz="3600" b="1" dirty="0" smtClean="0"/>
              <a:t>，这就是你们从起初所听见的命令。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主为我们舍命，我们从此就知道何为爱，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我们也当为弟兄舍命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一、我们得“称为”神的儿女</a:t>
            </a:r>
            <a:endParaRPr lang="zh-CN" altLang="en-US" sz="3600" b="1" dirty="0"/>
          </a:p>
        </p:txBody>
      </p:sp>
      <p:pic>
        <p:nvPicPr>
          <p:cNvPr id="1026" name="Picture 2" descr="E:\2025 证道\从“称为”、“真是”到“像他”\755.jpg!detail.v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" y="2571750"/>
            <a:ext cx="2971800" cy="1690687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5715000" y="1276350"/>
            <a:ext cx="3200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latin typeface="+mj-lt"/>
                <a:ea typeface="+mj-ea"/>
                <a:cs typeface="+mj-cs"/>
              </a:rPr>
              <a:t>认识主耶稣基督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5791200" y="2419350"/>
            <a:ext cx="266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认识父的属性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5791200" y="3257550"/>
            <a:ext cx="358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认识教会的仇敌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5715000" y="440055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认识我们的身分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 rot="20454535">
            <a:off x="3495860" y="2255454"/>
            <a:ext cx="2315341" cy="3322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ight Arrow 8"/>
          <p:cNvSpPr/>
          <p:nvPr/>
        </p:nvSpPr>
        <p:spPr>
          <a:xfrm rot="21139782">
            <a:off x="3593344" y="2875222"/>
            <a:ext cx="2286000" cy="3322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ight Arrow 9"/>
          <p:cNvSpPr/>
          <p:nvPr/>
        </p:nvSpPr>
        <p:spPr>
          <a:xfrm rot="431275">
            <a:off x="3588277" y="3540734"/>
            <a:ext cx="2209800" cy="3322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ight Arrow 10"/>
          <p:cNvSpPr/>
          <p:nvPr/>
        </p:nvSpPr>
        <p:spPr>
          <a:xfrm rot="886646">
            <a:off x="3588505" y="4209805"/>
            <a:ext cx="2132385" cy="3322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你看父赐给我们是何等的慈爱，使我们得称为神的儿女</a:t>
            </a:r>
            <a:r>
              <a:rPr lang="zh-CN" altLang="en-US" sz="3600" b="1" dirty="0" smtClean="0"/>
              <a:t>；我们也真是他的儿女。世人所以不认识我们，是因为未曾认识祂。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200" b="1" dirty="0" smtClean="0"/>
              <a:t>1</a:t>
            </a:r>
            <a:r>
              <a:rPr lang="zh-CN" altLang="en-US" sz="3200" b="1" dirty="0" smtClean="0"/>
              <a:t>你们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死在过犯罪恶之中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他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叫你们活过来</a:t>
            </a:r>
            <a:r>
              <a:rPr lang="zh-CN" altLang="en-US" sz="3200" b="1" dirty="0" smtClean="0"/>
              <a:t>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sz="3200" b="1" dirty="0" smtClean="0"/>
              <a:t>2</a:t>
            </a:r>
            <a:r>
              <a:rPr lang="zh-CN" altLang="en-US" sz="3200" b="1" dirty="0" smtClean="0"/>
              <a:t>那时你们在其中行事为人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随从今世的风俗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顺服空中掌权者的首领</a:t>
            </a:r>
            <a:r>
              <a:rPr lang="zh-CN" altLang="en-US" sz="3200" b="1" dirty="0" smtClean="0"/>
              <a:t>，就是现今在悖逆之子心中运行的邪灵。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sz="3200" b="1" dirty="0" smtClean="0"/>
              <a:t>3</a:t>
            </a:r>
            <a:r>
              <a:rPr lang="zh-CN" altLang="en-US" sz="3200" b="1" dirty="0" smtClean="0"/>
              <a:t>我们从前也都在他们中间，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放纵肉体的私欲</a:t>
            </a:r>
            <a:r>
              <a:rPr lang="zh-CN" altLang="en-US" sz="3200" b="1" dirty="0" smtClean="0"/>
              <a:t>，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随着肉体和心中所喜好的去行</a:t>
            </a:r>
            <a:r>
              <a:rPr lang="zh-CN" altLang="en-US" sz="3200" b="1" dirty="0" smtClean="0"/>
              <a:t>，本为可怒之子，和别人一样。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sz="3200" b="1" dirty="0" smtClean="0"/>
              <a:t>4</a:t>
            </a:r>
            <a:r>
              <a:rPr lang="zh-CN" altLang="en-US" sz="3200" b="1" dirty="0" smtClean="0"/>
              <a:t>然而神既有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丰富的怜悯。因他爱我们的大爱</a:t>
            </a:r>
            <a:r>
              <a:rPr lang="zh-CN" altLang="en-US" sz="3200" b="1" dirty="0" smtClean="0"/>
              <a:t>，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sz="3200" b="1" dirty="0" smtClean="0"/>
              <a:t>5</a:t>
            </a:r>
            <a:r>
              <a:rPr lang="zh-CN" altLang="en-US" sz="3200" b="1" dirty="0" smtClean="0"/>
              <a:t>当我们死在过犯中的时候，便叫我们与基督一同活过来。（你们得救是本乎恩）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：你看父赐给我们是何等的慈爱，使我们得称为神的儿女；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我们也真是他的儿女。</a:t>
            </a:r>
            <a:r>
              <a:rPr lang="zh-CN" altLang="en-US" sz="3600" b="1" dirty="0" smtClean="0"/>
              <a:t>世人所以不认识我们，是因为未曾认识祂。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二、活出“神儿女”的生命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sz="3600" b="1" dirty="0" smtClean="0"/>
              <a:t>1</a:t>
            </a:r>
            <a:r>
              <a:rPr lang="zh-CN" altLang="en-US" sz="3600" b="1" dirty="0" smtClean="0"/>
              <a:t>、圣洁像主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sz="3600" b="1" dirty="0" smtClean="0"/>
              <a:t>	3</a:t>
            </a:r>
            <a:r>
              <a:rPr lang="zh-CN" altLang="en-US" sz="3600" b="1" dirty="0" smtClean="0"/>
              <a:t>凡像他有这指望的，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就洁净自己，像他洁净一样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利</a:t>
            </a:r>
            <a:r>
              <a:rPr lang="en-US" sz="3600" b="1" dirty="0" smtClean="0"/>
              <a:t>11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44 </a:t>
            </a:r>
            <a:r>
              <a:rPr lang="zh-CN" altLang="en-US" sz="3600" b="1" dirty="0" smtClean="0"/>
              <a:t>我是耶和华你们的神，所以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你们要成为圣洁，因为我是圣洁的</a:t>
            </a:r>
            <a:r>
              <a:rPr lang="en-US" altLang="zh-CN" sz="3600" b="1" dirty="0" smtClean="0"/>
              <a:t>……</a:t>
            </a:r>
            <a:r>
              <a:rPr lang="en-US" sz="3600" b="1" dirty="0" smtClean="0"/>
              <a:t>45 </a:t>
            </a:r>
            <a:r>
              <a:rPr lang="zh-CN" altLang="en-US" sz="3600" b="1" dirty="0" smtClean="0"/>
              <a:t>我是把你们从埃及地领出来的耶和华，要作你们的神，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所以你们要圣洁，因为我是圣洁的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sz="3600" b="1" dirty="0" smtClean="0"/>
              <a:t>19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耶和华对摩西说，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你晓谕以色列全会众说，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你们要圣洁，因为我耶和华你们的神是圣洁的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彼前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 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那召你们的既是圣洁，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你们在一切所行的事上也要圣洁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 </a:t>
            </a:r>
            <a:r>
              <a:rPr lang="zh-CN" altLang="en-US" sz="3600" b="1" dirty="0" smtClean="0"/>
              <a:t>凡像他有这指望的，就洁净自己，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像他洁净一样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25560</TotalTime>
  <Words>442</Words>
  <Application>Microsoft Office PowerPoint</Application>
  <PresentationFormat>On-screen Show (16:9)</PresentationFormat>
  <Paragraphs>22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主题</vt:lpstr>
      <vt:lpstr>从“称为”、“真是”，到“像他” 约一3：1-3、11-18节</vt:lpstr>
      <vt:lpstr>祈祷/Prayer</vt:lpstr>
      <vt:lpstr>一、我们得“称为”神的儿女</vt:lpstr>
      <vt:lpstr>3：1：你看父赐给我们是何等的慈爱，使我们得称为神的儿女；我们也真是他的儿女。世人所以不认识我们，是因为未曾认识祂。</vt:lpstr>
      <vt:lpstr>1你们死在过犯罪恶之中，他叫你们活过来， 2那时你们在其中行事为人随从今世的风俗，顺服空中掌权者的首领，就是现今在悖逆之子心中运行的邪灵。 3我们从前也都在他们中间，放纵肉体的私欲，随着肉体和心中所喜好的去行，本为可怒之子，和别人一样。 4然而神既有丰富的怜悯。因他爱我们的大爱， 5当我们死在过犯中的时候，便叫我们与基督一同活过来。（你们得救是本乎恩）</vt:lpstr>
      <vt:lpstr>3：1：你看父赐给我们是何等的慈爱，使我们得称为神的儿女；我们也真是他的儿女。世人所以不认识我们，是因为未曾认识祂。</vt:lpstr>
      <vt:lpstr>二、活出“神儿女”的生命  1、圣洁像主   3凡像他有这指望的，就洁净自己，像他洁净一样。</vt:lpstr>
      <vt:lpstr>利11：44 我是耶和华你们的神，所以你们要成为圣洁，因为我是圣洁的……45 我是把你们从埃及地领出来的耶和华，要作你们的神，所以你们要圣洁，因为我是圣洁的。  19：1耶和华对摩西说，2你晓谕以色列全会众说，你们要圣洁，因为我耶和华你们的神是圣洁的。</vt:lpstr>
      <vt:lpstr>彼前1： 15那召你们的既是圣洁，你们在一切所行的事上也要圣洁。   约一3：3 凡像他有这指望的，就洁净自己，像他洁净一样。</vt:lpstr>
      <vt:lpstr>西3：4基督是我们的生命，他显现的时候，你们也要与他一同显现在荣耀里。5所以要治死你们在地上的肢体。就如淫乱，污秽，邪情，恶欲，和贪婪，贪婪就与拜偶像一样……当你们在这些事中活着的时候，也曾这样行过。  8但现在你们要弃绝这一切的事，以及恼恨，忿怒，恶毒，毁谤，并口中污秽的言语。9不要彼此说谎，因你们已经脱去旧人和旧人的行为，10穿上了新人。这新人在知识上渐渐更新，正如造他主的形像。</vt:lpstr>
      <vt:lpstr>2、彼此相爱  约一3：11我们应当彼此相爱，这就是你们从起初所听见的命令。  约一3： 16主为我们舍命，我们从此就知道何为爱，我们也当为弟兄舍命。</vt:lpstr>
      <vt:lpstr>A、彼此相爱是我们得救的记号   约一3： 14 我们因为爱弟兄，就晓得是已经出死入生了，没有爱心的，仍住在死中。 </vt:lpstr>
      <vt:lpstr>B、彼此相爱是以主耶稣为榜样   约一3： 16主为我们舍命，我们从此就知道何为爱，我们也当为弟兄舍命。</vt:lpstr>
      <vt:lpstr>腓2：6他本有神的形像，不以自己与神同等为强夺的。7反倒虚己，取了奴仆的形像，成为人的样式。8既有人的样子，就自己卑微，存心顺服，以至于死，且死在十字架上。</vt:lpstr>
      <vt:lpstr>C、彼此相爱是关心他人的需要  17凡有世上财物的，看见弟兄穷乏，却塞住怜恤的心，爱神的心怎能存在他里面呢？ 18小子们哪，我们相爱，不要只在言语和舌头上。总要在行为和诚实上。</vt:lpstr>
      <vt:lpstr>总结 Summary</vt:lpstr>
      <vt:lpstr>路9：53那里的人不接待他，因他面向耶路撒冷去。54他的门徒，雅各，约翰，看见了，就说，主阿，你要我们吩咐火从天上降下来，烧灭他们，像以利亚所作的吗？  约一3：14我们应当彼此相爱，这就是你们从起初所听见的命令。16主为我们舍命，我们从此就知道何为爱，我们也当为弟兄舍命。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1397</cp:revision>
  <dcterms:modified xsi:type="dcterms:W3CDTF">2025-03-09T01:40:24Z</dcterms:modified>
</cp:coreProperties>
</file>