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62" r:id="rId2"/>
    <p:sldId id="421" r:id="rId3"/>
    <p:sldId id="814" r:id="rId4"/>
    <p:sldId id="802" r:id="rId5"/>
    <p:sldId id="803" r:id="rId6"/>
    <p:sldId id="804" r:id="rId7"/>
    <p:sldId id="805" r:id="rId8"/>
    <p:sldId id="816" r:id="rId9"/>
    <p:sldId id="806" r:id="rId10"/>
    <p:sldId id="807" r:id="rId11"/>
    <p:sldId id="815" r:id="rId12"/>
    <p:sldId id="757" r:id="rId13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57150"/>
            <a:ext cx="9130066" cy="1143000"/>
          </a:xfrm>
        </p:spPr>
        <p:txBody>
          <a:bodyPr/>
          <a:lstStyle/>
          <a:p>
            <a:r>
              <a:rPr lang="zh-CN" altLang="en-US" sz="4000" b="1" dirty="0" smtClean="0"/>
              <a:t>交出你生命中的主权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zh-CN" altLang="en-US" sz="3200" b="1" dirty="0" smtClean="0"/>
              <a:t>书 </a:t>
            </a:r>
            <a:r>
              <a:rPr lang="en-US" altLang="zh-CN" sz="3200" b="1" dirty="0" smtClean="0"/>
              <a:t>5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13-15</a:t>
            </a:r>
            <a:endParaRPr lang="zh-CN" altLang="en-US" sz="3200" b="1" dirty="0"/>
          </a:p>
        </p:txBody>
      </p:sp>
      <p:pic>
        <p:nvPicPr>
          <p:cNvPr id="2" name="Picture 2" descr="F:\2023 证道\交出你生命中的主权\04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6350"/>
            <a:ext cx="91440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0289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三、你所站的是圣地</a:t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	</a:t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耶和华军队的元帅对约书亚说，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把你脚上的鞋脱下来，因为你所站的地方是圣的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。约书亚就照着行了。</a:t>
            </a:r>
          </a:p>
        </p:txBody>
      </p:sp>
      <p:pic>
        <p:nvPicPr>
          <p:cNvPr id="3" name="Picture 2" descr="F:\2023 证道\交出你生命中的主权\04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3902" y="2952750"/>
            <a:ext cx="5180098" cy="2190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1143000" y="0"/>
            <a:ext cx="8001000" cy="24193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B050"/>
                </a:solidFill>
              </a:rPr>
              <a:t>你是帮助我们的呢？是帮助我们敌人呢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 约书亚就俯伏在地下拜，说，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我主有什么话吩咐仆人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  <p:sp>
        <p:nvSpPr>
          <p:cNvPr id="3" name="Left Brace 2"/>
          <p:cNvSpPr/>
          <p:nvPr/>
        </p:nvSpPr>
        <p:spPr>
          <a:xfrm>
            <a:off x="762000" y="361950"/>
            <a:ext cx="304800" cy="1752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43815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、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1143000" y="2724150"/>
            <a:ext cx="80010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约书亚就俯伏在地下拜，说，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我主有什么话吩咐仆人。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把你脚上的鞋脱下来，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因为你所站的地方是圣的。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762000" y="2876550"/>
            <a:ext cx="304800" cy="2133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310515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、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2658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b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2038350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15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耶和华军队的元帅对约书亚说，把你脚上的鞋脱下来，因为你所站的地方是圣的。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约书亚就照着行了。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724400" y="0"/>
            <a:ext cx="4419600" cy="5391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书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 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约旦河西亚摩利人的诸王和靠海迦南人的诸王，听见耶和华神使约旦河水干了，带领以色列人过去，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他们的心就消化了，不再有胆气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endParaRPr lang="zh-CN" altLang="en-US" sz="3600" b="1" dirty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874DCECC-723F-49FC-8574-2207D004F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47750"/>
            <a:ext cx="4579679" cy="24955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3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一、约书亚视察耶利哥：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28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28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	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约书亚靠近耶利哥的时候，</a:t>
            </a:r>
            <a:r>
              <a:rPr lang="zh-CN" altLang="en-US" sz="3600" b="1" dirty="0" smtClean="0">
                <a:solidFill>
                  <a:srgbClr val="7030A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举目观看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不料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，有一个人手里有拔出来的刀，对面</a:t>
            </a:r>
          </a:p>
        </p:txBody>
      </p:sp>
      <p:pic>
        <p:nvPicPr>
          <p:cNvPr id="2050" name="Picture 2" descr="F:\2023 证道\交出你生命中的主权\acn-10-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1" y="2647950"/>
            <a:ext cx="3810000" cy="2495550"/>
          </a:xfrm>
          <a:prstGeom prst="rect">
            <a:avLst/>
          </a:prstGeom>
          <a:noFill/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0" y="2343150"/>
            <a:ext cx="525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站立。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约书亚到他那里，问他说，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你是帮助我们呢？是帮助我们敌人呢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？</a:t>
            </a: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二、耶和华军队的元帅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他回答说，不是的，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我来是要作耶和华军队的元帅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。约书亚就</a:t>
            </a:r>
            <a:r>
              <a:rPr lang="zh-CN" altLang="en-US" sz="3600" b="1" dirty="0" smtClean="0">
                <a:solidFill>
                  <a:srgbClr val="7030A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俯伏在地下拜，说，我主有什么话吩咐仆人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你是帮助我们</a:t>
            </a:r>
            <a:r>
              <a:rPr lang="zh-CN" altLang="en-US" sz="3600" b="1" dirty="0" smtClean="0"/>
              <a:t>的呢？是帮助我们敌人呢？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 约书亚就俯伏在地下拜，说，我主有什么话吩咐仆人。</a:t>
            </a:r>
            <a:endParaRPr lang="en-US" sz="3600" b="1" dirty="0"/>
          </a:p>
        </p:txBody>
      </p:sp>
      <p:sp>
        <p:nvSpPr>
          <p:cNvPr id="3" name="Left Brace 2"/>
          <p:cNvSpPr/>
          <p:nvPr/>
        </p:nvSpPr>
        <p:spPr>
          <a:xfrm>
            <a:off x="1905000" y="1123950"/>
            <a:ext cx="457200" cy="2895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533400" y="0"/>
            <a:ext cx="129540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区别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810000" y="0"/>
            <a:ext cx="533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可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于是带着彼得，雅各，约翰同去，就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惊恐起来，极其难过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对他们说，我心里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甚是忧伤，几乎要死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。你们在这里，等候儆醒。</a:t>
            </a:r>
            <a:endParaRPr lang="zh-CN" altLang="en-US" sz="3600" b="1" dirty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pic>
        <p:nvPicPr>
          <p:cNvPr id="3074" name="Picture 2" descr="F:\2023 证道\交出你生命中的主权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576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810000" y="0"/>
            <a:ext cx="533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太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26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39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他就稍往前走，俯伏在地祷告说，我父阿，倘若可行，求你叫这杯离开我。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然而不要照我的意思，只要照你的意思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42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第二次又去祷告说，我父阿，这杯若不能离开我，必要我喝，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就愿你的意旨成全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endParaRPr lang="zh-CN" altLang="en-US" sz="3600" b="1" dirty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pic>
        <p:nvPicPr>
          <p:cNvPr id="3074" name="Picture 2" descr="F:\2023 证道\交出你生命中的主权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576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495800" y="0"/>
            <a:ext cx="46482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书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14 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约书亚就</a:t>
            </a:r>
            <a:r>
              <a:rPr lang="zh-CN" altLang="en-US" sz="3600" b="1" dirty="0" smtClean="0">
                <a:solidFill>
                  <a:srgbClr val="7030A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俯伏在地下拜，说，我主有什么话吩咐仆人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endParaRPr lang="zh-CN" altLang="en-US" sz="3600" b="1" dirty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pic>
        <p:nvPicPr>
          <p:cNvPr id="4098" name="Picture 2" descr="F:\2023 证道\交出你生命中的主权\acn-10-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958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14558</TotalTime>
  <Words>299</Words>
  <Application>Microsoft Office PowerPoint</Application>
  <PresentationFormat>On-screen Show (16:9)</PresentationFormat>
  <Paragraphs>20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主题</vt:lpstr>
      <vt:lpstr>交出你生命中的主权 书 5：13-15</vt:lpstr>
      <vt:lpstr>祈祷/Prayer</vt:lpstr>
      <vt:lpstr>书5：1 约旦河西亚摩利人的诸王和靠海迦南人的诸王，听见耶和华神使约旦河水干了，带领以色列人过去，他们的心就消化了，不再有胆气。</vt:lpstr>
      <vt:lpstr>一、约书亚视察耶利哥：   13约书亚靠近耶利哥的时候，举目观看，不料，有一个人手里有拔出来的刀，对面</vt:lpstr>
      <vt:lpstr>二、耶和华军队的元帅  14他回答说，不是的，我来是要作耶和华军队的元帅。约书亚就俯伏在地下拜，说，我主有什么话吩咐仆人。</vt:lpstr>
      <vt:lpstr>你是帮助我们的呢？是帮助我们敌人呢？    约书亚就俯伏在地下拜，说，我主有什么话吩咐仆人。</vt:lpstr>
      <vt:lpstr>可14：33于是带着彼得，雅各，约翰同去，就惊恐起来，极其难过。 34对他们说，我心里甚是忧伤，几乎要死。你们在这里，等候儆醒。</vt:lpstr>
      <vt:lpstr>太26：39他就稍往前走，俯伏在地祷告说，我父阿，倘若可行，求你叫这杯离开我。然而不要照我的意思，只要照你的意思。 42第二次又去祷告说，我父阿，这杯若不能离开我，必要我喝，就愿你的意旨成全。</vt:lpstr>
      <vt:lpstr>书5：14 约书亚就俯伏在地下拜，说，我主有什么话吩咐仆人。</vt:lpstr>
      <vt:lpstr>三、你所站的是圣地   15耶和华军队的元帅对约书亚说，把你脚上的鞋脱下来，因为你所站的地方是圣的。约书亚就照着行了。</vt:lpstr>
      <vt:lpstr>你是帮助我们的呢？是帮助我们敌人呢   约书亚就俯伏在地下拜，说，我主有什么话吩咐仆人。</vt:lpstr>
      <vt:lpstr>总结 Summary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506</cp:revision>
  <dcterms:modified xsi:type="dcterms:W3CDTF">2023-10-14T12:43:47Z</dcterms:modified>
</cp:coreProperties>
</file>