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562" r:id="rId2"/>
    <p:sldId id="421" r:id="rId3"/>
    <p:sldId id="814" r:id="rId4"/>
    <p:sldId id="802" r:id="rId5"/>
    <p:sldId id="803" r:id="rId6"/>
    <p:sldId id="804" r:id="rId7"/>
    <p:sldId id="805" r:id="rId8"/>
    <p:sldId id="816" r:id="rId9"/>
    <p:sldId id="806" r:id="rId10"/>
    <p:sldId id="807" r:id="rId11"/>
    <p:sldId id="815" r:id="rId12"/>
    <p:sldId id="757" r:id="rId13"/>
  </p:sldIdLst>
  <p:sldSz cx="9144000" cy="5143500" type="screen16x9"/>
  <p:notesSz cx="7315200" cy="96012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F66"/>
    <a:srgbClr val="FF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22294" autoAdjust="0"/>
    <p:restoredTop sz="94581" autoAdjust="0"/>
  </p:normalViewPr>
  <p:slideViewPr>
    <p:cSldViewPr>
      <p:cViewPr varScale="1">
        <p:scale>
          <a:sx n="154" d="100"/>
          <a:sy n="154" d="100"/>
        </p:scale>
        <p:origin x="-384" y="-9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9510A215-44AC-48DA-AF86-EC2F785F13D6}" type="datetimeFigureOut">
              <a:rPr lang="en-US" smtClean="0"/>
              <a:pPr/>
              <a:t>10/14/2023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E85D5665-A5AE-45BB-8848-AA424DA214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495915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4:notes"/>
          <p:cNvSpPr txBox="1">
            <a:spLocks noGrp="1"/>
          </p:cNvSpPr>
          <p:nvPr>
            <p:ph type="body" idx="1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45" tIns="48309" rIns="96645" bIns="48309" anchor="t" anchorCtr="0">
            <a:noAutofit/>
          </a:bodyPr>
          <a:lstStyle/>
          <a:p>
            <a:pPr>
              <a:buSzPts val="1400"/>
            </a:pPr>
            <a:endParaRPr/>
          </a:p>
        </p:txBody>
      </p:sp>
      <p:sp>
        <p:nvSpPr>
          <p:cNvPr id="133" name="Google Shape;133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3D9D37-59B6-4FD4-B62C-EA5223FD416D}" type="datetimeFigureOut">
              <a:rPr lang="zh-CN" altLang="en-US"/>
              <a:pPr>
                <a:defRPr/>
              </a:pPr>
              <a:t>2023/10/14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609F6C-3832-4A94-9C78-A09827F5503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349838-A36D-4165-A395-840B24B390A6}" type="datetimeFigureOut">
              <a:rPr lang="zh-CN" altLang="en-US"/>
              <a:pPr>
                <a:defRPr/>
              </a:pPr>
              <a:t>2023/10/14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3E6CA8-7327-434E-99BD-8578615981D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1029E5-0BC8-4359-9890-8277E61C6893}" type="datetimeFigureOut">
              <a:rPr lang="zh-CN" altLang="en-US"/>
              <a:pPr>
                <a:defRPr/>
              </a:pPr>
              <a:t>2023/10/14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B9E28C-3C3A-49E1-9025-02BEA7888746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3CC31A-9154-43B9-AC08-B2E1B37570E0}" type="datetimeFigureOut">
              <a:rPr lang="zh-CN" altLang="en-US"/>
              <a:pPr>
                <a:defRPr/>
              </a:pPr>
              <a:t>2023/10/14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F81B23-17D3-48A0-9A34-43C89BFDCDE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9C003D-1630-4417-9F76-668A9E0FFDC5}" type="datetimeFigureOut">
              <a:rPr lang="zh-CN" altLang="en-US"/>
              <a:pPr>
                <a:defRPr/>
              </a:pPr>
              <a:t>2023/10/14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50CCD0-35AC-49FD-98B8-8BED130348F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688E6E-A14D-4A90-B2B4-E9F41E1F8165}" type="datetimeFigureOut">
              <a:rPr lang="zh-CN" altLang="en-US"/>
              <a:pPr>
                <a:defRPr/>
              </a:pPr>
              <a:t>2023/10/14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3F350B-92BC-41F2-A4FE-565A1044C20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D06C53-A131-498A-A525-37077DBA0095}" type="datetimeFigureOut">
              <a:rPr lang="zh-CN" altLang="en-US"/>
              <a:pPr>
                <a:defRPr/>
              </a:pPr>
              <a:t>2023/10/14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87A055-C9CE-4D91-9D43-D408D8ECF7F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20E5D7-D573-4729-A6A0-6031E4F961CC}" type="datetimeFigureOut">
              <a:rPr lang="zh-CN" altLang="en-US"/>
              <a:pPr>
                <a:defRPr/>
              </a:pPr>
              <a:t>2023/10/14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5777D0-42B9-4AEE-ADE2-0004775D976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E42271-1D37-45F0-82D7-82D18C5C5122}" type="datetimeFigureOut">
              <a:rPr lang="zh-CN" altLang="en-US"/>
              <a:pPr>
                <a:defRPr/>
              </a:pPr>
              <a:t>2023/10/14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681EDB-8CE2-40C9-AB82-6EA86292D4F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9C8085-0888-43B1-9E2E-D6E727554759}" type="datetimeFigureOut">
              <a:rPr lang="zh-CN" altLang="en-US"/>
              <a:pPr>
                <a:defRPr/>
              </a:pPr>
              <a:t>2023/10/14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C95EFB-B999-418C-A689-C35398BA7EB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6C5665-1B5B-4687-9E2E-C0A1946DE657}" type="datetimeFigureOut">
              <a:rPr lang="zh-CN" altLang="en-US"/>
              <a:pPr>
                <a:defRPr/>
              </a:pPr>
              <a:t>2023/10/14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D6D2DC-6CF7-40E1-B2C3-9049AEEFDCE6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6C1C240-9017-4C45-A094-DD8E498073CB}" type="datetimeFigureOut">
              <a:rPr lang="zh-CN" altLang="en-US"/>
              <a:pPr>
                <a:defRPr/>
              </a:pPr>
              <a:t>2023/10/14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77EEFD9F-D935-4FC2-AC09-44F040414EE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标题 3"/>
          <p:cNvSpPr>
            <a:spLocks noGrp="1"/>
          </p:cNvSpPr>
          <p:nvPr>
            <p:ph type="title"/>
          </p:nvPr>
        </p:nvSpPr>
        <p:spPr>
          <a:xfrm>
            <a:off x="13934" y="57150"/>
            <a:ext cx="9130066" cy="1143000"/>
          </a:xfrm>
        </p:spPr>
        <p:txBody>
          <a:bodyPr/>
          <a:lstStyle/>
          <a:p>
            <a:r>
              <a:rPr lang="zh-CN" altLang="en-US" sz="4000" b="1" dirty="0" smtClean="0"/>
              <a:t>交出你生命中的主权</a:t>
            </a:r>
            <a:r>
              <a:rPr lang="en-US" altLang="zh-CN" sz="4000" b="1" dirty="0" smtClean="0"/>
              <a:t/>
            </a:r>
            <a:br>
              <a:rPr lang="en-US" altLang="zh-CN" sz="4000" b="1" dirty="0" smtClean="0"/>
            </a:br>
            <a:r>
              <a:rPr lang="zh-CN" altLang="en-US" sz="3200" b="1" dirty="0" smtClean="0"/>
              <a:t>书 </a:t>
            </a:r>
            <a:r>
              <a:rPr lang="en-US" altLang="zh-CN" sz="3200" b="1" dirty="0" smtClean="0"/>
              <a:t>5</a:t>
            </a:r>
            <a:r>
              <a:rPr lang="zh-CN" altLang="en-US" sz="3200" b="1" dirty="0" smtClean="0"/>
              <a:t>：</a:t>
            </a:r>
            <a:r>
              <a:rPr lang="en-US" altLang="zh-CN" sz="3200" b="1" dirty="0" smtClean="0"/>
              <a:t>13-15</a:t>
            </a:r>
            <a:endParaRPr lang="zh-CN" altLang="en-US" sz="3200" b="1" dirty="0"/>
          </a:p>
        </p:txBody>
      </p:sp>
      <p:pic>
        <p:nvPicPr>
          <p:cNvPr id="2" name="Picture 2" descr="F:\2023 证道\交出你生命中的主权\040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76350"/>
            <a:ext cx="9144000" cy="3867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3028950"/>
          </a:xfrm>
        </p:spPr>
        <p:txBody>
          <a:bodyPr/>
          <a:lstStyle/>
          <a:p>
            <a:pPr algn="l"/>
            <a:r>
              <a:rPr lang="zh-CN" altLang="en-US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三、你所站的是圣地</a:t>
            </a:r>
            <a:br>
              <a:rPr lang="zh-CN" altLang="en-US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</a:br>
            <a:r>
              <a:rPr lang="zh-CN" altLang="en-US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	</a:t>
            </a:r>
            <a:br>
              <a:rPr lang="zh-CN" altLang="en-US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</a:br>
            <a:r>
              <a:rPr lang="en-US" altLang="zh-CN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15</a:t>
            </a:r>
            <a:r>
              <a:rPr lang="zh-CN" altLang="en-US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耶和华军队的元帅对约书亚说，</a:t>
            </a:r>
            <a:r>
              <a:rPr lang="zh-CN" altLang="en-US" sz="3600" b="1" dirty="0" smtClean="0">
                <a:solidFill>
                  <a:schemeClr val="accent6">
                    <a:lumMod val="75000"/>
                  </a:schemeClr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把你脚上的鞋脱下来，因为你所站的地方是圣的</a:t>
            </a:r>
            <a:r>
              <a:rPr lang="zh-CN" altLang="en-US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。约书亚就照着行了。</a:t>
            </a:r>
          </a:p>
        </p:txBody>
      </p:sp>
      <p:pic>
        <p:nvPicPr>
          <p:cNvPr id="3" name="Picture 2" descr="F:\2023 证道\交出你生命中的主权\040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63902" y="2952750"/>
            <a:ext cx="5180098" cy="21907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1143000" y="0"/>
            <a:ext cx="8001000" cy="2419350"/>
          </a:xfrm>
        </p:spPr>
        <p:txBody>
          <a:bodyPr/>
          <a:lstStyle/>
          <a:p>
            <a:pPr algn="l"/>
            <a:r>
              <a:rPr lang="zh-CN" altLang="en-US" sz="3600" b="1" dirty="0" smtClean="0">
                <a:solidFill>
                  <a:srgbClr val="00B050"/>
                </a:solidFill>
              </a:rPr>
              <a:t>你是帮助我们的呢？是帮助我们敌人呢</a:t>
            </a: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en-US" altLang="zh-CN" sz="2000" b="1" dirty="0" smtClean="0"/>
              <a:t/>
            </a:r>
            <a:br>
              <a:rPr lang="en-US" altLang="zh-CN" sz="2000" b="1" dirty="0" smtClean="0"/>
            </a:br>
            <a:r>
              <a:rPr lang="zh-CN" altLang="en-US" sz="3600" b="1" dirty="0" smtClean="0"/>
              <a:t> 约书亚就俯伏在地下拜，说，</a:t>
            </a:r>
            <a:r>
              <a:rPr lang="zh-CN" altLang="en-US" sz="3600" b="1" dirty="0" smtClean="0">
                <a:solidFill>
                  <a:srgbClr val="0070C0"/>
                </a:solidFill>
              </a:rPr>
              <a:t>我主有什么话吩咐仆人</a:t>
            </a:r>
            <a:r>
              <a:rPr lang="zh-CN" altLang="en-US" sz="3600" b="1" dirty="0" smtClean="0"/>
              <a:t>。</a:t>
            </a:r>
            <a:endParaRPr lang="en-US" sz="3600" b="1" dirty="0"/>
          </a:p>
        </p:txBody>
      </p:sp>
      <p:sp>
        <p:nvSpPr>
          <p:cNvPr id="3" name="Left Brace 2"/>
          <p:cNvSpPr/>
          <p:nvPr/>
        </p:nvSpPr>
        <p:spPr>
          <a:xfrm>
            <a:off x="762000" y="361950"/>
            <a:ext cx="304800" cy="1752600"/>
          </a:xfrm>
          <a:prstGeom prst="leftBrac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标题 1"/>
          <p:cNvSpPr txBox="1">
            <a:spLocks/>
          </p:cNvSpPr>
          <p:nvPr/>
        </p:nvSpPr>
        <p:spPr bwMode="auto">
          <a:xfrm>
            <a:off x="0" y="438150"/>
            <a:ext cx="12192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汉仪中楷简" panose="02010604000101010101" pitchFamily="2" charset="-122"/>
                <a:ea typeface="汉仪中楷简" panose="02010604000101010101" pitchFamily="2" charset="-122"/>
                <a:cs typeface="+mj-cs"/>
              </a:rPr>
              <a:t>1</a:t>
            </a:r>
            <a:r>
              <a:rPr lang="zh-CN" altLang="en-US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  <a:cs typeface="+mj-cs"/>
              </a:rPr>
              <a:t>、</a:t>
            </a:r>
            <a:endParaRPr kumimoji="0" lang="zh-CN" altLang="en-US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汉仪中楷简" panose="02010604000101010101" pitchFamily="2" charset="-122"/>
              <a:ea typeface="汉仪中楷简" panose="02010604000101010101" pitchFamily="2" charset="-122"/>
              <a:cs typeface="+mj-cs"/>
            </a:endParaRPr>
          </a:p>
        </p:txBody>
      </p:sp>
      <p:sp>
        <p:nvSpPr>
          <p:cNvPr id="5" name="标题 1"/>
          <p:cNvSpPr txBox="1">
            <a:spLocks/>
          </p:cNvSpPr>
          <p:nvPr/>
        </p:nvSpPr>
        <p:spPr bwMode="auto">
          <a:xfrm>
            <a:off x="1143000" y="2724150"/>
            <a:ext cx="8001000" cy="241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约书亚就俯伏在地下拜，说，</a:t>
            </a:r>
            <a:r>
              <a:rPr kumimoji="0" lang="zh-CN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我主有什么话吩咐仆人。</a:t>
            </a:r>
            <a:endParaRPr kumimoji="0" lang="en-US" altLang="zh-CN" sz="3600" b="1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b="1" dirty="0" smtClean="0">
              <a:latin typeface="+mj-lt"/>
              <a:ea typeface="+mj-ea"/>
              <a:cs typeface="+mj-cs"/>
            </a:endParaRPr>
          </a:p>
          <a:p>
            <a:pPr lvl="0" eaLnBrk="0" hangingPunct="0"/>
            <a:r>
              <a:rPr lang="zh-CN" altLang="en-US" sz="3600" b="1" dirty="0" smtClean="0">
                <a:latin typeface="+mj-lt"/>
                <a:ea typeface="+mj-ea"/>
                <a:cs typeface="+mj-cs"/>
              </a:rPr>
              <a:t>把你脚上的鞋脱下来，</a:t>
            </a:r>
            <a:r>
              <a:rPr lang="zh-CN" altLang="en-US" sz="3600" b="1" dirty="0" smtClean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因为你所站的地方是圣的。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Left Brace 5"/>
          <p:cNvSpPr/>
          <p:nvPr/>
        </p:nvSpPr>
        <p:spPr>
          <a:xfrm>
            <a:off x="762000" y="2876550"/>
            <a:ext cx="304800" cy="2133600"/>
          </a:xfrm>
          <a:prstGeom prst="leftBrac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标题 1"/>
          <p:cNvSpPr txBox="1">
            <a:spLocks/>
          </p:cNvSpPr>
          <p:nvPr/>
        </p:nvSpPr>
        <p:spPr bwMode="auto">
          <a:xfrm>
            <a:off x="0" y="3105150"/>
            <a:ext cx="12192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  <a:cs typeface="+mj-cs"/>
              </a:rPr>
              <a:t>2</a:t>
            </a:r>
            <a:r>
              <a:rPr lang="zh-CN" altLang="en-US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  <a:cs typeface="+mj-cs"/>
              </a:rPr>
              <a:t>、</a:t>
            </a:r>
            <a:endParaRPr kumimoji="0" lang="zh-CN" altLang="en-US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汉仪中楷简" panose="02010604000101010101" pitchFamily="2" charset="-122"/>
              <a:ea typeface="汉仪中楷简" panose="02010604000101010101" pitchFamily="2" charset="-122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3"/>
          <p:cNvSpPr txBox="1">
            <a:spLocks noGrp="1"/>
          </p:cNvSpPr>
          <p:nvPr>
            <p:ph type="title"/>
          </p:nvPr>
        </p:nvSpPr>
        <p:spPr>
          <a:xfrm>
            <a:off x="-28636" y="-10085"/>
            <a:ext cx="9172636" cy="26580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4800" b="1" dirty="0" err="1">
                <a:latin typeface="汉仪中楷简" panose="02010604000101010101" pitchFamily="2" charset="-122"/>
                <a:ea typeface="汉仪中楷简" panose="02010604000101010101" pitchFamily="2" charset="-122"/>
                <a:cs typeface="Arial"/>
                <a:sym typeface="Arial"/>
              </a:rPr>
              <a:t>总结</a:t>
            </a:r>
            <a:r>
              <a:rPr lang="en-US" sz="4800" b="1" dirty="0"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4800" b="1" dirty="0">
                <a:latin typeface="Arial"/>
                <a:ea typeface="Arial"/>
                <a:cs typeface="Arial"/>
                <a:sym typeface="Arial"/>
              </a:rPr>
            </a:br>
            <a:r>
              <a:rPr lang="en-US" sz="4800" b="1" dirty="0" smtClean="0"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Summary</a:t>
            </a:r>
            <a:br>
              <a:rPr lang="en-US" sz="4800" b="1" dirty="0" smtClean="0"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</a:br>
            <a:endParaRPr sz="4800" dirty="0">
              <a:latin typeface="Calibri" panose="020F0502020204030204" pitchFamily="34" charset="0"/>
              <a:ea typeface="Arial"/>
              <a:cs typeface="Calibri" panose="020F0502020204030204" pitchFamily="34" charset="0"/>
              <a:sym typeface="Arial"/>
            </a:endParaRPr>
          </a:p>
        </p:txBody>
      </p:sp>
      <p:sp>
        <p:nvSpPr>
          <p:cNvPr id="3" name="标题 1"/>
          <p:cNvSpPr txBox="1">
            <a:spLocks/>
          </p:cNvSpPr>
          <p:nvPr/>
        </p:nvSpPr>
        <p:spPr bwMode="auto">
          <a:xfrm>
            <a:off x="0" y="2038350"/>
            <a:ext cx="91440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汉仪中楷简" panose="02010604000101010101" pitchFamily="2" charset="-122"/>
                <a:ea typeface="汉仪中楷简" panose="02010604000101010101" pitchFamily="2" charset="-122"/>
                <a:cs typeface="+mj-cs"/>
              </a:rPr>
              <a:t>15</a:t>
            </a:r>
            <a:r>
              <a:rPr kumimoji="0" lang="zh-CN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汉仪中楷简" panose="02010604000101010101" pitchFamily="2" charset="-122"/>
                <a:ea typeface="汉仪中楷简" panose="02010604000101010101" pitchFamily="2" charset="-122"/>
                <a:cs typeface="+mj-cs"/>
              </a:rPr>
              <a:t>耶和华军队的元帅对约书亚说，把你脚上的鞋脱下来，因为你所站的地方是圣的。</a:t>
            </a:r>
            <a:r>
              <a:rPr kumimoji="0" lang="zh-CN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汉仪中楷简" panose="02010604000101010101" pitchFamily="2" charset="-122"/>
                <a:ea typeface="汉仪中楷简" panose="02010604000101010101" pitchFamily="2" charset="-122"/>
                <a:cs typeface="+mj-cs"/>
              </a:rPr>
              <a:t>约书亚就照着行了。</a:t>
            </a:r>
            <a:endParaRPr kumimoji="0" lang="zh-CN" altLang="en-US" sz="3600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汉仪中楷简" panose="02010604000101010101" pitchFamily="2" charset="-122"/>
              <a:ea typeface="汉仪中楷简" panose="02010604000101010101" pitchFamily="2" charset="-122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F94DE62-692C-5CC5-E178-029A308531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7474"/>
            <a:ext cx="8229600" cy="579276"/>
          </a:xfrm>
        </p:spPr>
        <p:txBody>
          <a:bodyPr/>
          <a:lstStyle/>
          <a:p>
            <a:r>
              <a:rPr lang="zh-CN" altLang="en-US" b="1" dirty="0"/>
              <a:t>祈祷</a:t>
            </a:r>
            <a:r>
              <a:rPr lang="en-US" altLang="zh-CN" b="1" dirty="0"/>
              <a:t>/Prayer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0BE501A2-3EFA-0310-6D6A-5ACABD8CF2C4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496" y="895351"/>
            <a:ext cx="9108504" cy="4248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7784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4724400" y="0"/>
            <a:ext cx="4419600" cy="5391150"/>
          </a:xfrm>
        </p:spPr>
        <p:txBody>
          <a:bodyPr/>
          <a:lstStyle/>
          <a:p>
            <a:pPr algn="l"/>
            <a:r>
              <a:rPr lang="zh-CN" altLang="en-US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书</a:t>
            </a:r>
            <a:r>
              <a:rPr lang="en-US" altLang="zh-CN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5</a:t>
            </a:r>
            <a:r>
              <a:rPr lang="zh-CN" altLang="en-US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：</a:t>
            </a:r>
            <a:r>
              <a:rPr lang="en-US" altLang="zh-CN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1 </a:t>
            </a:r>
            <a:r>
              <a:rPr lang="zh-CN" altLang="en-US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约旦河西亚摩利人的诸王和靠海迦南人的诸王，听见耶和华神使约旦河水干了，带领以色列人过去，</a:t>
            </a:r>
            <a:r>
              <a:rPr lang="zh-CN" altLang="en-US" sz="3600" b="1" dirty="0" smtClean="0">
                <a:solidFill>
                  <a:schemeClr val="accent6">
                    <a:lumMod val="75000"/>
                  </a:schemeClr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他们的心就消化了，不再有胆气</a:t>
            </a:r>
            <a:r>
              <a:rPr lang="zh-CN" altLang="en-US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。</a:t>
            </a:r>
            <a:endParaRPr lang="zh-CN" altLang="en-US" sz="3600" b="1" dirty="0">
              <a:latin typeface="汉仪中楷简" panose="02010604000101010101" pitchFamily="2" charset="-122"/>
              <a:ea typeface="汉仪中楷简" panose="02010604000101010101" pitchFamily="2" charset="-122"/>
            </a:endParaRPr>
          </a:p>
        </p:txBody>
      </p:sp>
      <p:pic>
        <p:nvPicPr>
          <p:cNvPr id="3" name="Picture 2" descr="A picture containing text&#10;&#10;Description automatically generated">
            <a:extLst>
              <a:ext uri="{FF2B5EF4-FFF2-40B4-BE49-F238E27FC236}">
                <a16:creationId xmlns:a16="http://schemas.microsoft.com/office/drawing/2014/main" xmlns="" id="{874DCECC-723F-49FC-8574-2207D004F1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047750"/>
            <a:ext cx="4579679" cy="249555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343150"/>
          </a:xfrm>
        </p:spPr>
        <p:txBody>
          <a:bodyPr/>
          <a:lstStyle/>
          <a:p>
            <a:pPr algn="l"/>
            <a:r>
              <a:rPr lang="zh-CN" altLang="en-US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一、约书亚视察耶利哥：</a:t>
            </a:r>
            <a:r>
              <a:rPr lang="en-US" altLang="zh-CN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/>
            </a:r>
            <a:br>
              <a:rPr lang="en-US" altLang="zh-CN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</a:br>
            <a:r>
              <a:rPr lang="zh-CN" altLang="en-US" sz="28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/>
            </a:r>
            <a:br>
              <a:rPr lang="zh-CN" altLang="en-US" sz="28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</a:br>
            <a:r>
              <a:rPr lang="zh-CN" altLang="en-US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	</a:t>
            </a:r>
            <a:r>
              <a:rPr lang="en-US" altLang="zh-CN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13</a:t>
            </a:r>
            <a:r>
              <a:rPr lang="zh-CN" altLang="en-US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约书亚靠近耶利哥的时候，</a:t>
            </a:r>
            <a:r>
              <a:rPr lang="zh-CN" altLang="en-US" sz="3600" b="1" dirty="0" smtClean="0">
                <a:solidFill>
                  <a:srgbClr val="7030A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举目观看</a:t>
            </a:r>
            <a:r>
              <a:rPr lang="zh-CN" altLang="en-US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，</a:t>
            </a:r>
            <a:r>
              <a:rPr lang="zh-CN" altLang="en-US" sz="3600" b="1" dirty="0" smtClean="0">
                <a:solidFill>
                  <a:schemeClr val="accent6">
                    <a:lumMod val="75000"/>
                  </a:schemeClr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不料</a:t>
            </a:r>
            <a:r>
              <a:rPr lang="zh-CN" altLang="en-US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，有一个人手里有拔出来的刀，对面</a:t>
            </a:r>
          </a:p>
        </p:txBody>
      </p:sp>
      <p:pic>
        <p:nvPicPr>
          <p:cNvPr id="2050" name="Picture 2" descr="F:\2023 证道\交出你生命中的主权\acn-10-7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1" y="2647950"/>
            <a:ext cx="3810000" cy="2495550"/>
          </a:xfrm>
          <a:prstGeom prst="rect">
            <a:avLst/>
          </a:prstGeom>
          <a:noFill/>
        </p:spPr>
      </p:pic>
      <p:sp>
        <p:nvSpPr>
          <p:cNvPr id="5" name="标题 1"/>
          <p:cNvSpPr txBox="1">
            <a:spLocks/>
          </p:cNvSpPr>
          <p:nvPr/>
        </p:nvSpPr>
        <p:spPr bwMode="auto">
          <a:xfrm>
            <a:off x="0" y="2343150"/>
            <a:ext cx="52578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eaLnBrk="0" hangingPunct="0"/>
            <a:r>
              <a:rPr lang="zh-CN" altLang="en-US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站立。</a:t>
            </a:r>
            <a:r>
              <a:rPr kumimoji="0" lang="zh-CN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汉仪中楷简" panose="02010604000101010101" pitchFamily="2" charset="-122"/>
                <a:ea typeface="汉仪中楷简" panose="02010604000101010101" pitchFamily="2" charset="-122"/>
                <a:cs typeface="+mj-cs"/>
              </a:rPr>
              <a:t>约书亚到他那里，问他说，</a:t>
            </a:r>
            <a:r>
              <a:rPr kumimoji="0" lang="zh-CN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汉仪中楷简" panose="02010604000101010101" pitchFamily="2" charset="-122"/>
                <a:ea typeface="汉仪中楷简" panose="02010604000101010101" pitchFamily="2" charset="-122"/>
                <a:cs typeface="+mj-cs"/>
              </a:rPr>
              <a:t>你是帮助我们呢？是帮助我们敌人呢</a:t>
            </a:r>
            <a:r>
              <a:rPr kumimoji="0" lang="zh-CN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汉仪中楷简" panose="02010604000101010101" pitchFamily="2" charset="-122"/>
                <a:ea typeface="汉仪中楷简" panose="02010604000101010101" pitchFamily="2" charset="-122"/>
                <a:cs typeface="+mj-cs"/>
              </a:rPr>
              <a:t>？</a:t>
            </a:r>
          </a:p>
        </p:txBody>
      </p:sp>
    </p:spTree>
    <p:extLst>
      <p:ext uri="{BB962C8B-B14F-4D97-AF65-F5344CB8AC3E}">
        <p14:creationId xmlns="" xmlns:p14="http://schemas.microsoft.com/office/powerpoint/2010/main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l"/>
            <a:r>
              <a:rPr lang="zh-CN" altLang="en-US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二、耶和华军队的元帅</a:t>
            </a:r>
            <a:r>
              <a:rPr lang="en-US" altLang="zh-CN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/>
            </a:r>
            <a:br>
              <a:rPr lang="en-US" altLang="zh-CN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</a:br>
            <a:r>
              <a:rPr lang="zh-CN" altLang="en-US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/>
            </a:r>
            <a:br>
              <a:rPr lang="zh-CN" altLang="en-US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</a:br>
            <a:r>
              <a:rPr lang="en-US" altLang="zh-CN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14</a:t>
            </a:r>
            <a:r>
              <a:rPr lang="zh-CN" altLang="en-US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他回答说，不是的，</a:t>
            </a:r>
            <a:r>
              <a:rPr lang="zh-CN" altLang="en-US" sz="3600" b="1" dirty="0" smtClean="0">
                <a:solidFill>
                  <a:schemeClr val="accent6">
                    <a:lumMod val="75000"/>
                  </a:schemeClr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我来是要作耶和华军队的元帅</a:t>
            </a:r>
            <a:r>
              <a:rPr lang="zh-CN" altLang="en-US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。约书亚就</a:t>
            </a:r>
            <a:r>
              <a:rPr lang="zh-CN" altLang="en-US" sz="3600" b="1" dirty="0" smtClean="0">
                <a:solidFill>
                  <a:srgbClr val="7030A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俯伏在地下拜，说，我主有什么话吩咐仆人</a:t>
            </a:r>
            <a:r>
              <a:rPr lang="zh-CN" altLang="en-US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。</a:t>
            </a:r>
          </a:p>
        </p:txBody>
      </p:sp>
    </p:spTree>
    <p:extLst>
      <p:ext uri="{BB962C8B-B14F-4D97-AF65-F5344CB8AC3E}">
        <p14:creationId xmlns="" xmlns:p14="http://schemas.microsoft.com/office/powerpoint/2010/main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2362200" y="0"/>
            <a:ext cx="6781800" cy="5143500"/>
          </a:xfrm>
        </p:spPr>
        <p:txBody>
          <a:bodyPr/>
          <a:lstStyle/>
          <a:p>
            <a:pPr algn="l"/>
            <a:r>
              <a:rPr lang="zh-CN" altLang="en-US" sz="3600" b="1" dirty="0" smtClean="0">
                <a:solidFill>
                  <a:schemeClr val="accent6">
                    <a:lumMod val="75000"/>
                  </a:schemeClr>
                </a:solidFill>
              </a:rPr>
              <a:t>你是帮助我们</a:t>
            </a:r>
            <a:r>
              <a:rPr lang="zh-CN" altLang="en-US" sz="3600" b="1" dirty="0" smtClean="0"/>
              <a:t>的呢？是帮助我们敌人呢？</a:t>
            </a: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zh-CN" altLang="en-US" sz="3600" b="1" dirty="0" smtClean="0"/>
              <a:t> 约书亚就俯伏在地下拜，说，我主有什么话吩咐仆人。</a:t>
            </a:r>
            <a:endParaRPr lang="en-US" sz="3600" b="1" dirty="0"/>
          </a:p>
        </p:txBody>
      </p:sp>
      <p:sp>
        <p:nvSpPr>
          <p:cNvPr id="3" name="Left Brace 2"/>
          <p:cNvSpPr/>
          <p:nvPr/>
        </p:nvSpPr>
        <p:spPr>
          <a:xfrm>
            <a:off x="1905000" y="1123950"/>
            <a:ext cx="457200" cy="2895600"/>
          </a:xfrm>
          <a:prstGeom prst="leftBrac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标题 1"/>
          <p:cNvSpPr txBox="1">
            <a:spLocks/>
          </p:cNvSpPr>
          <p:nvPr/>
        </p:nvSpPr>
        <p:spPr bwMode="auto">
          <a:xfrm>
            <a:off x="533400" y="0"/>
            <a:ext cx="1295400" cy="501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汉仪中楷简" panose="02010604000101010101" pitchFamily="2" charset="-122"/>
                <a:ea typeface="汉仪中楷简" panose="02010604000101010101" pitchFamily="2" charset="-122"/>
                <a:cs typeface="+mj-cs"/>
              </a:rPr>
              <a:t>区别</a:t>
            </a:r>
            <a:endParaRPr kumimoji="0" lang="zh-CN" altLang="en-US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汉仪中楷简" panose="02010604000101010101" pitchFamily="2" charset="-122"/>
              <a:ea typeface="汉仪中楷简" panose="02010604000101010101" pitchFamily="2" charset="-122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3810000" y="0"/>
            <a:ext cx="5334000" cy="5143500"/>
          </a:xfrm>
        </p:spPr>
        <p:txBody>
          <a:bodyPr/>
          <a:lstStyle/>
          <a:p>
            <a:pPr algn="l"/>
            <a:r>
              <a:rPr lang="zh-CN" altLang="en-US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可</a:t>
            </a:r>
            <a:r>
              <a:rPr lang="en-US" altLang="zh-CN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14</a:t>
            </a:r>
            <a:r>
              <a:rPr lang="zh-CN" altLang="en-US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：</a:t>
            </a:r>
            <a:r>
              <a:rPr lang="en-US" altLang="zh-CN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33</a:t>
            </a:r>
            <a:r>
              <a:rPr lang="zh-CN" altLang="en-US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于是带着彼得，雅各，约翰同去，就</a:t>
            </a:r>
            <a:r>
              <a:rPr lang="zh-CN" altLang="en-US" sz="3600" b="1" dirty="0" smtClean="0">
                <a:solidFill>
                  <a:schemeClr val="accent6">
                    <a:lumMod val="75000"/>
                  </a:schemeClr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惊恐起来，极其难过</a:t>
            </a:r>
            <a:r>
              <a:rPr lang="zh-CN" altLang="en-US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。</a:t>
            </a:r>
            <a:br>
              <a:rPr lang="zh-CN" altLang="en-US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</a:br>
            <a:r>
              <a:rPr lang="en-US" altLang="zh-CN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34</a:t>
            </a:r>
            <a:r>
              <a:rPr lang="zh-CN" altLang="en-US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对他们说，我心里</a:t>
            </a:r>
            <a:r>
              <a:rPr lang="zh-CN" altLang="en-US" sz="3600" b="1" dirty="0" smtClean="0">
                <a:solidFill>
                  <a:schemeClr val="accent6">
                    <a:lumMod val="75000"/>
                  </a:schemeClr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甚是忧伤，几乎要死</a:t>
            </a:r>
            <a:r>
              <a:rPr lang="zh-CN" altLang="en-US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。你们在这里，等候儆醒。</a:t>
            </a:r>
            <a:endParaRPr lang="zh-CN" altLang="en-US" sz="3600" b="1" dirty="0">
              <a:latin typeface="汉仪中楷简" panose="02010604000101010101" pitchFamily="2" charset="-122"/>
              <a:ea typeface="汉仪中楷简" panose="02010604000101010101" pitchFamily="2" charset="-122"/>
            </a:endParaRPr>
          </a:p>
        </p:txBody>
      </p:sp>
      <p:pic>
        <p:nvPicPr>
          <p:cNvPr id="3074" name="Picture 2" descr="F:\2023 证道\交出你生命中的主权\downloa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3657600" cy="51435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3810000" y="0"/>
            <a:ext cx="5334000" cy="5143500"/>
          </a:xfrm>
        </p:spPr>
        <p:txBody>
          <a:bodyPr/>
          <a:lstStyle/>
          <a:p>
            <a:pPr algn="l"/>
            <a:r>
              <a:rPr lang="zh-CN" altLang="en-US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太</a:t>
            </a:r>
            <a:r>
              <a:rPr lang="en-US" altLang="zh-CN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26</a:t>
            </a:r>
            <a:r>
              <a:rPr lang="zh-CN" altLang="en-US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：</a:t>
            </a:r>
            <a:r>
              <a:rPr lang="en-US" altLang="zh-CN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39</a:t>
            </a:r>
            <a:r>
              <a:rPr lang="zh-CN" altLang="en-US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他就稍往前走，俯伏在地祷告说，我父阿，倘若可行，求你叫这杯离开我。</a:t>
            </a:r>
            <a:r>
              <a:rPr lang="zh-CN" altLang="en-US" sz="3600" b="1" dirty="0" smtClean="0">
                <a:solidFill>
                  <a:schemeClr val="accent6">
                    <a:lumMod val="75000"/>
                  </a:schemeClr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然而不要照我的意思，只要照你的意思</a:t>
            </a:r>
            <a:r>
              <a:rPr lang="zh-CN" altLang="en-US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。</a:t>
            </a:r>
            <a:br>
              <a:rPr lang="zh-CN" altLang="en-US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</a:br>
            <a:r>
              <a:rPr lang="en-US" altLang="zh-CN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42</a:t>
            </a:r>
            <a:r>
              <a:rPr lang="zh-CN" altLang="en-US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第二次又去祷告说，我父阿，这杯若不能离开我，必要我喝，</a:t>
            </a:r>
            <a:r>
              <a:rPr lang="zh-CN" altLang="en-US" sz="3600" b="1" dirty="0" smtClean="0">
                <a:solidFill>
                  <a:schemeClr val="accent6">
                    <a:lumMod val="75000"/>
                  </a:schemeClr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就愿你的意旨成全</a:t>
            </a:r>
            <a:r>
              <a:rPr lang="zh-CN" altLang="en-US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。</a:t>
            </a:r>
            <a:endParaRPr lang="zh-CN" altLang="en-US" sz="3600" b="1" dirty="0">
              <a:latin typeface="汉仪中楷简" panose="02010604000101010101" pitchFamily="2" charset="-122"/>
              <a:ea typeface="汉仪中楷简" panose="02010604000101010101" pitchFamily="2" charset="-122"/>
            </a:endParaRPr>
          </a:p>
        </p:txBody>
      </p:sp>
      <p:pic>
        <p:nvPicPr>
          <p:cNvPr id="3074" name="Picture 2" descr="F:\2023 证道\交出你生命中的主权\downloa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3657600" cy="51435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4495800" y="0"/>
            <a:ext cx="4648200" cy="5143500"/>
          </a:xfrm>
        </p:spPr>
        <p:txBody>
          <a:bodyPr/>
          <a:lstStyle/>
          <a:p>
            <a:pPr algn="l"/>
            <a:r>
              <a:rPr lang="zh-CN" altLang="en-US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书</a:t>
            </a:r>
            <a:r>
              <a:rPr lang="en-US" altLang="zh-CN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5</a:t>
            </a:r>
            <a:r>
              <a:rPr lang="zh-CN" altLang="en-US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：</a:t>
            </a:r>
            <a:r>
              <a:rPr lang="en-US" altLang="zh-CN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14 </a:t>
            </a:r>
            <a:r>
              <a:rPr lang="zh-CN" altLang="en-US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约书亚就</a:t>
            </a:r>
            <a:r>
              <a:rPr lang="zh-CN" altLang="en-US" sz="3600" b="1" dirty="0" smtClean="0">
                <a:solidFill>
                  <a:srgbClr val="7030A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俯伏在地下拜，说，我主有什么话吩咐仆人</a:t>
            </a:r>
            <a:r>
              <a:rPr lang="zh-CN" altLang="en-US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。</a:t>
            </a:r>
            <a:endParaRPr lang="zh-CN" altLang="en-US" sz="3600" b="1" dirty="0">
              <a:latin typeface="汉仪中楷简" panose="02010604000101010101" pitchFamily="2" charset="-122"/>
              <a:ea typeface="汉仪中楷简" panose="02010604000101010101" pitchFamily="2" charset="-122"/>
            </a:endParaRPr>
          </a:p>
        </p:txBody>
      </p:sp>
      <p:pic>
        <p:nvPicPr>
          <p:cNvPr id="4098" name="Picture 2" descr="F:\2023 证道\交出你生命中的主权\acn-10-7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495800" cy="51435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14558</TotalTime>
  <Words>299</Words>
  <Application>Microsoft Office PowerPoint</Application>
  <PresentationFormat>On-screen Show (16:9)</PresentationFormat>
  <Paragraphs>20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主题</vt:lpstr>
      <vt:lpstr>交出你生命中的主权 书 5：13-15</vt:lpstr>
      <vt:lpstr>祈祷/Prayer</vt:lpstr>
      <vt:lpstr>书5：1 约旦河西亚摩利人的诸王和靠海迦南人的诸王，听见耶和华神使约旦河水干了，带领以色列人过去，他们的心就消化了，不再有胆气。</vt:lpstr>
      <vt:lpstr>一、约书亚视察耶利哥：   13约书亚靠近耶利哥的时候，举目观看，不料，有一个人手里有拔出来的刀，对面</vt:lpstr>
      <vt:lpstr>二、耶和华军队的元帅  14他回答说，不是的，我来是要作耶和华军队的元帅。约书亚就俯伏在地下拜，说，我主有什么话吩咐仆人。</vt:lpstr>
      <vt:lpstr>你是帮助我们的呢？是帮助我们敌人呢？    约书亚就俯伏在地下拜，说，我主有什么话吩咐仆人。</vt:lpstr>
      <vt:lpstr>可14：33于是带着彼得，雅各，约翰同去，就惊恐起来，极其难过。 34对他们说，我心里甚是忧伤，几乎要死。你们在这里，等候儆醒。</vt:lpstr>
      <vt:lpstr>太26：39他就稍往前走，俯伏在地祷告说，我父阿，倘若可行，求你叫这杯离开我。然而不要照我的意思，只要照你的意思。 42第二次又去祷告说，我父阿，这杯若不能离开我，必要我喝，就愿你的意旨成全。</vt:lpstr>
      <vt:lpstr>书5：14 约书亚就俯伏在地下拜，说，我主有什么话吩咐仆人。</vt:lpstr>
      <vt:lpstr>三、你所站的是圣地   15耶和华军队的元帅对约书亚说，把你脚上的鞋脱下来，因为你所站的地方是圣的。约书亚就照着行了。</vt:lpstr>
      <vt:lpstr>你是帮助我们的呢？是帮助我们敌人呢   约书亚就俯伏在地下拜，说，我主有什么话吩咐仆人。</vt:lpstr>
      <vt:lpstr>总结 Summary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20:3 除了我以外，你不可有别的神。20:4 不可为自己雕刻偶像；也不可做甚么形像彷佛上天、下地和地底下、水中的百物.  20:7 不可妄称耶和华你　神的名；因为妄称耶和华名的，耶和华必不以他为无罪。不可妄称耶和华你　神的名；因为妄称耶和华名的，耶和华必不以他为无罪。 </dc:title>
  <cp:lastModifiedBy>Peter Tian</cp:lastModifiedBy>
  <cp:revision>506</cp:revision>
  <dcterms:modified xsi:type="dcterms:W3CDTF">2023-10-14T12:43:47Z</dcterms:modified>
</cp:coreProperties>
</file>