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562" r:id="rId2"/>
    <p:sldId id="421" r:id="rId3"/>
    <p:sldId id="815" r:id="rId4"/>
    <p:sldId id="816" r:id="rId5"/>
    <p:sldId id="817" r:id="rId6"/>
    <p:sldId id="818" r:id="rId7"/>
    <p:sldId id="820" r:id="rId8"/>
    <p:sldId id="819" r:id="rId9"/>
    <p:sldId id="830" r:id="rId10"/>
    <p:sldId id="831" r:id="rId11"/>
    <p:sldId id="821" r:id="rId12"/>
    <p:sldId id="822" r:id="rId13"/>
    <p:sldId id="823" r:id="rId14"/>
    <p:sldId id="824" r:id="rId15"/>
    <p:sldId id="757" r:id="rId16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74" d="100"/>
          <a:sy n="74" d="100"/>
        </p:scale>
        <p:origin x="-96" y="-13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2024/1/27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352550"/>
          </a:xfrm>
        </p:spPr>
        <p:txBody>
          <a:bodyPr/>
          <a:lstStyle/>
          <a:p>
            <a:r>
              <a:rPr lang="zh-CN" altLang="en-US" sz="3200" b="1" dirty="0" smtClean="0"/>
              <a:t>“走出去”后遇到的挑战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徒 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1-5</a:t>
            </a:r>
            <a:r>
              <a:rPr lang="zh-CN" altLang="en-US" sz="3200" b="1" dirty="0" smtClean="0"/>
              <a:t>，</a:t>
            </a:r>
            <a:r>
              <a:rPr lang="en-US" altLang="zh-CN" sz="3200" b="1" dirty="0" smtClean="0"/>
              <a:t>12-14</a:t>
            </a:r>
            <a:endParaRPr lang="zh-CN" altLang="en-US" sz="3200" b="1" dirty="0"/>
          </a:p>
        </p:txBody>
      </p:sp>
      <p:pic>
        <p:nvPicPr>
          <p:cNvPr id="1028" name="Picture 4" descr="F:\“走出去”前的准备\C13771360478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4949"/>
            <a:ext cx="9144000" cy="3638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4</a:t>
            </a:r>
            <a:r>
              <a:rPr lang="zh-CN" altLang="en-US" sz="3600" b="1" dirty="0" smtClean="0">
                <a:ea typeface="汉仪中楷简"/>
              </a:rPr>
              <a:t>他们就都被圣灵充满，按着圣灵所赐的口才，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说起别国的话来</a:t>
            </a:r>
            <a:r>
              <a:rPr lang="zh-CN" altLang="en-US" sz="3600" b="1" dirty="0" smtClean="0">
                <a:ea typeface="汉仪中楷简"/>
              </a:rPr>
              <a:t>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12</a:t>
            </a:r>
            <a:r>
              <a:rPr lang="zh-CN" altLang="en-US" sz="3600" b="1" dirty="0" smtClean="0">
                <a:ea typeface="汉仪中楷简"/>
              </a:rPr>
              <a:t>众人就都惊讶猜疑，彼此说，这是什么意思呢？</a:t>
            </a:r>
            <a:r>
              <a:rPr lang="en-US" altLang="zh-CN" sz="3600" b="1" dirty="0" smtClean="0">
                <a:ea typeface="汉仪中楷简"/>
              </a:rPr>
              <a:t>13</a:t>
            </a:r>
            <a:r>
              <a:rPr lang="zh-CN" altLang="en-US" sz="3600" b="1" dirty="0" smtClean="0">
                <a:ea typeface="汉仪中楷简"/>
              </a:rPr>
              <a:t>还有人讥诮说，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他们无非是新酒灌满了</a:t>
            </a:r>
            <a:r>
              <a:rPr lang="zh-CN" altLang="en-US" sz="3600" b="1" dirty="0" smtClean="0">
                <a:ea typeface="汉仪中楷简"/>
              </a:rPr>
              <a:t>。</a:t>
            </a:r>
            <a:br>
              <a:rPr lang="zh-CN" altLang="en-US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/>
            </a:r>
            <a:br>
              <a:rPr lang="zh-CN" altLang="en-US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14</a:t>
            </a:r>
            <a:r>
              <a:rPr lang="zh-CN" altLang="en-US" sz="3600" b="1" dirty="0" smtClean="0">
                <a:ea typeface="汉仪中楷简"/>
              </a:rPr>
              <a:t>彼得和十一个使徒，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站起，高声说</a:t>
            </a:r>
            <a:r>
              <a:rPr lang="zh-CN" altLang="en-US" sz="3600" b="1" dirty="0" smtClean="0">
                <a:ea typeface="汉仪中楷简"/>
              </a:rPr>
              <a:t>，犹太人，和一切住在耶路撒冷的人哪</a:t>
            </a:r>
            <a:r>
              <a:rPr lang="en-US" altLang="zh-CN" sz="3600" b="1" dirty="0" smtClean="0">
                <a:ea typeface="汉仪中楷简"/>
              </a:rPr>
              <a:t>……</a:t>
            </a:r>
            <a:endParaRPr lang="en-US" sz="3600" b="1" dirty="0"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二、金银我都没有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4</a:t>
            </a:r>
            <a:r>
              <a:rPr lang="zh-CN" altLang="en-US" sz="3600" b="1" dirty="0" smtClean="0">
                <a:ea typeface="汉仪中楷简"/>
              </a:rPr>
              <a:t>彼得约翰定睛看他。彼得说，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你看我们</a:t>
            </a:r>
            <a:r>
              <a:rPr lang="zh-CN" altLang="en-US" sz="3600" b="1" dirty="0" smtClean="0">
                <a:ea typeface="汉仪中楷简"/>
              </a:rPr>
              <a:t>。</a:t>
            </a:r>
            <a:br>
              <a:rPr lang="zh-CN" altLang="en-US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5</a:t>
            </a:r>
            <a:r>
              <a:rPr lang="zh-CN" altLang="en-US" sz="3600" b="1" dirty="0" smtClean="0">
                <a:ea typeface="汉仪中楷简"/>
              </a:rPr>
              <a:t>那人就留意看他们，指望得着什么。</a:t>
            </a:r>
            <a:br>
              <a:rPr lang="zh-CN" altLang="en-US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6</a:t>
            </a:r>
            <a:r>
              <a:rPr lang="zh-CN" altLang="en-US" sz="3600" b="1" dirty="0" smtClean="0">
                <a:ea typeface="汉仪中楷简"/>
              </a:rPr>
              <a:t>彼得说，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金银我都没有</a:t>
            </a:r>
            <a:r>
              <a:rPr lang="zh-CN" altLang="en-US" sz="3600" b="1" dirty="0" smtClean="0">
                <a:ea typeface="汉仪中楷简"/>
              </a:rPr>
              <a:t>，只把我所有的给你，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我奉拿撒勒人耶稣基督的名，叫你起来行走</a:t>
            </a:r>
            <a:r>
              <a:rPr lang="zh-CN" altLang="en-US" sz="3600" b="1" dirty="0" smtClean="0">
                <a:ea typeface="汉仪中楷简"/>
              </a:rPr>
              <a:t>。</a:t>
            </a:r>
            <a:endParaRPr lang="en-US" sz="3600" b="1" dirty="0"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徒</a:t>
            </a:r>
            <a:r>
              <a:rPr lang="en-US" altLang="zh-CN" sz="3600" b="1" dirty="0" smtClean="0">
                <a:ea typeface="汉仪中楷简"/>
              </a:rPr>
              <a:t>2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44</a:t>
            </a:r>
            <a:r>
              <a:rPr lang="zh-CN" altLang="en-US" sz="3600" b="1" dirty="0" smtClean="0">
                <a:ea typeface="汉仪中楷简"/>
              </a:rPr>
              <a:t>信的人都在一处，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凡物公用，并且卖了田产、家业</a:t>
            </a:r>
            <a:r>
              <a:rPr lang="en-US" altLang="zh-CN" sz="3600" b="1" dirty="0" smtClean="0">
                <a:ea typeface="汉仪中楷简"/>
              </a:rPr>
              <a:t>……</a:t>
            </a:r>
            <a:r>
              <a:rPr lang="zh-CN" altLang="en-US" sz="3600" b="1" dirty="0" smtClean="0">
                <a:ea typeface="汉仪中楷简"/>
              </a:rPr>
              <a:t>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4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34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人人将田产房屋都卖了，把所卖的价银拿来，放在使徒脚前</a:t>
            </a:r>
            <a:r>
              <a:rPr lang="zh-CN" altLang="en-US" sz="3600" b="1" dirty="0" smtClean="0">
                <a:ea typeface="汉仪中楷简"/>
              </a:rPr>
              <a:t>，照各人所需用的，分给各人。</a:t>
            </a:r>
            <a:endParaRPr lang="en-US" sz="3600" b="1" dirty="0"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三、搀扶瘸腿的人，帮助他站起来行走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7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于是拉着他</a:t>
            </a:r>
            <a:r>
              <a:rPr lang="zh-CN" altLang="en-US" sz="3600" b="1" dirty="0" smtClean="0">
                <a:ea typeface="汉仪中楷简"/>
              </a:rPr>
              <a:t>的右手，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扶他</a:t>
            </a:r>
            <a:r>
              <a:rPr lang="zh-CN" altLang="en-US" sz="3600" b="1" dirty="0" smtClean="0">
                <a:ea typeface="汉仪中楷简"/>
              </a:rPr>
              <a:t>起来，他的脚和踝子骨，立刻健壮了。</a:t>
            </a:r>
            <a:r>
              <a:rPr lang="zh-CN" altLang="en-US" sz="3600" dirty="0" smtClean="0"/>
              <a:t/>
            </a:r>
            <a:br>
              <a:rPr lang="zh-CN" altLang="en-US" sz="3600" dirty="0" smtClean="0"/>
            </a:br>
            <a:endParaRPr lang="en-US" sz="3600" b="1" dirty="0"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四、生命改变后的见证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8</a:t>
            </a:r>
            <a:r>
              <a:rPr lang="zh-CN" altLang="en-US" sz="3600" b="1" dirty="0" smtClean="0">
                <a:ea typeface="汉仪中楷简"/>
              </a:rPr>
              <a:t>就跳起来，站着，又行走。同他们进了殿，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走着，跳着，赞美神</a:t>
            </a:r>
            <a:r>
              <a:rPr lang="zh-CN" altLang="en-US" sz="3600" b="1" dirty="0" smtClean="0">
                <a:ea typeface="汉仪中楷简"/>
              </a:rPr>
              <a:t>。</a:t>
            </a:r>
            <a:r>
              <a:rPr lang="en-US" altLang="zh-CN" sz="3600" b="1" dirty="0" smtClean="0">
                <a:ea typeface="汉仪中楷简"/>
              </a:rPr>
              <a:t>9</a:t>
            </a:r>
            <a:r>
              <a:rPr lang="zh-CN" altLang="en-US" sz="3600" b="1" dirty="0" smtClean="0">
                <a:ea typeface="汉仪中楷简"/>
              </a:rPr>
              <a:t>百姓都看见他行走，赞美神。</a:t>
            </a:r>
            <a:r>
              <a:rPr lang="en-US" altLang="zh-CN" sz="3600" b="1" dirty="0" smtClean="0">
                <a:ea typeface="汉仪中楷简"/>
              </a:rPr>
              <a:t>10</a:t>
            </a:r>
            <a:r>
              <a:rPr lang="zh-CN" altLang="en-US" sz="3600" b="1" dirty="0" smtClean="0">
                <a:ea typeface="汉仪中楷简"/>
              </a:rPr>
              <a:t>认得他是那素常坐在殿的美门口求周济的，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就因他所遇着的事，满心希奇惊讶。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4410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b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885950"/>
            <a:ext cx="9144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一、美门前瘸腿的人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solidFill>
                  <a:srgbClr val="00B0F0"/>
                </a:solidFill>
                <a:ea typeface="汉仪中楷简"/>
              </a:rPr>
              <a:t>申初</a:t>
            </a:r>
            <a:r>
              <a:rPr lang="zh-CN" altLang="en-US" sz="3600" b="1" dirty="0" smtClean="0">
                <a:ea typeface="汉仪中楷简"/>
              </a:rPr>
              <a:t>祷告的时候，彼得，约翰，上圣殿去。</a:t>
            </a:r>
            <a:r>
              <a:rPr lang="en-US" altLang="zh-CN" sz="3600" b="1" dirty="0" smtClean="0">
                <a:ea typeface="汉仪中楷简"/>
              </a:rPr>
              <a:t>2</a:t>
            </a:r>
            <a:r>
              <a:rPr lang="zh-CN" altLang="en-US" sz="3600" b="1" dirty="0" smtClean="0">
                <a:ea typeface="汉仪中楷简"/>
              </a:rPr>
              <a:t>有一个人，</a:t>
            </a:r>
            <a:r>
              <a:rPr lang="zh-CN" altLang="en-US" sz="3600" b="1" dirty="0" smtClean="0">
                <a:solidFill>
                  <a:srgbClr val="00B0F0"/>
                </a:solidFill>
                <a:ea typeface="汉仪中楷简"/>
              </a:rPr>
              <a:t>生来是瘸腿的</a:t>
            </a:r>
            <a:r>
              <a:rPr lang="zh-CN" altLang="en-US" sz="3600" b="1" dirty="0" smtClean="0">
                <a:ea typeface="汉仪中楷简"/>
              </a:rPr>
              <a:t>，</a:t>
            </a:r>
            <a:r>
              <a:rPr lang="zh-CN" altLang="en-US" sz="3600" b="1" dirty="0" smtClean="0">
                <a:solidFill>
                  <a:srgbClr val="00B0F0"/>
                </a:solidFill>
                <a:ea typeface="汉仪中楷简"/>
              </a:rPr>
              <a:t>天天被人抬来</a:t>
            </a:r>
            <a:r>
              <a:rPr lang="zh-CN" altLang="en-US" sz="3600" b="1" dirty="0" smtClean="0">
                <a:ea typeface="汉仪中楷简"/>
              </a:rPr>
              <a:t>，放在殿的一个门口，那门名叫美门，要求进殿的人周济。</a:t>
            </a:r>
            <a:r>
              <a:rPr lang="en-US" altLang="zh-CN" sz="3600" b="1" dirty="0" smtClean="0">
                <a:ea typeface="汉仪中楷简"/>
              </a:rPr>
              <a:t>3</a:t>
            </a:r>
            <a:r>
              <a:rPr lang="zh-CN" altLang="en-US" sz="3600" b="1" dirty="0" smtClean="0">
                <a:ea typeface="汉仪中楷简"/>
              </a:rPr>
              <a:t>他看见彼得约翰将要进殿，就求他们周济。</a:t>
            </a:r>
            <a:endParaRPr lang="en-US" sz="3600" b="1" dirty="0"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solidFill>
                  <a:schemeClr val="accent2">
                    <a:lumMod val="75000"/>
                  </a:schemeClr>
                </a:solidFill>
                <a:ea typeface="汉仪中楷简"/>
              </a:rPr>
              <a:t>巳初</a:t>
            </a:r>
            <a:r>
              <a:rPr lang="zh-CN" altLang="en-US" sz="3600" b="1" dirty="0" smtClean="0">
                <a:ea typeface="汉仪中楷简"/>
              </a:rPr>
              <a:t>：上午</a:t>
            </a:r>
            <a:r>
              <a:rPr lang="en-US" altLang="zh-CN" sz="3600" b="1" dirty="0" smtClean="0">
                <a:ea typeface="汉仪中楷简"/>
              </a:rPr>
              <a:t>9</a:t>
            </a:r>
            <a:r>
              <a:rPr lang="zh-CN" altLang="en-US" sz="3600" b="1" dirty="0" smtClean="0">
                <a:ea typeface="汉仪中楷简"/>
              </a:rPr>
              <a:t>点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solidFill>
                  <a:schemeClr val="accent2">
                    <a:lumMod val="75000"/>
                  </a:schemeClr>
                </a:solidFill>
                <a:ea typeface="汉仪中楷简"/>
              </a:rPr>
              <a:t>午正</a:t>
            </a:r>
            <a:r>
              <a:rPr lang="zh-CN" altLang="en-US" sz="3600" b="1" dirty="0" smtClean="0">
                <a:ea typeface="汉仪中楷简"/>
              </a:rPr>
              <a:t>：中午</a:t>
            </a:r>
            <a:r>
              <a:rPr lang="en-US" altLang="zh-CN" sz="3600" b="1" dirty="0" smtClean="0">
                <a:ea typeface="汉仪中楷简"/>
              </a:rPr>
              <a:t>12</a:t>
            </a:r>
            <a:r>
              <a:rPr lang="zh-CN" altLang="en-US" sz="3600" b="1" dirty="0" smtClean="0">
                <a:ea typeface="汉仪中楷简"/>
              </a:rPr>
              <a:t>点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solidFill>
                  <a:schemeClr val="accent2">
                    <a:lumMod val="75000"/>
                  </a:schemeClr>
                </a:solidFill>
                <a:ea typeface="汉仪中楷简"/>
              </a:rPr>
              <a:t>申初</a:t>
            </a:r>
            <a:r>
              <a:rPr lang="zh-CN" altLang="en-US" sz="3600" b="1" dirty="0" smtClean="0">
                <a:ea typeface="汉仪中楷简"/>
              </a:rPr>
              <a:t>：下午</a:t>
            </a:r>
            <a:r>
              <a:rPr lang="en-US" altLang="zh-CN" sz="3600" b="1" dirty="0" smtClean="0">
                <a:ea typeface="汉仪中楷简"/>
              </a:rPr>
              <a:t>3</a:t>
            </a:r>
            <a:r>
              <a:rPr lang="zh-CN" altLang="en-US" sz="3600" b="1" dirty="0" smtClean="0">
                <a:ea typeface="汉仪中楷简"/>
              </a:rPr>
              <a:t>点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solidFill>
                  <a:schemeClr val="accent2">
                    <a:lumMod val="75000"/>
                  </a:schemeClr>
                </a:solidFill>
                <a:ea typeface="汉仪中楷简"/>
              </a:rPr>
              <a:t>酉初</a:t>
            </a:r>
            <a:r>
              <a:rPr lang="zh-CN" altLang="en-US" sz="3600" b="1" dirty="0" smtClean="0">
                <a:ea typeface="汉仪中楷简"/>
              </a:rPr>
              <a:t>：下午</a:t>
            </a:r>
            <a:r>
              <a:rPr lang="en-US" altLang="zh-CN" sz="3600" b="1" dirty="0" smtClean="0">
                <a:ea typeface="汉仪中楷简"/>
              </a:rPr>
              <a:t>5</a:t>
            </a:r>
            <a:r>
              <a:rPr lang="zh-CN" altLang="en-US" sz="3600" b="1" dirty="0" smtClean="0">
                <a:ea typeface="汉仪中楷简"/>
              </a:rPr>
              <a:t>点</a:t>
            </a:r>
            <a:endParaRPr lang="en-US" sz="3600" b="1" dirty="0">
              <a:ea typeface="汉仪中楷简"/>
            </a:endParaRPr>
          </a:p>
        </p:txBody>
      </p:sp>
      <p:pic>
        <p:nvPicPr>
          <p:cNvPr id="1028" name="Picture 4" descr="F:\2024 证道\“走出去”后的挑战\716092_423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0"/>
            <a:ext cx="4419600" cy="2876549"/>
          </a:xfrm>
          <a:prstGeom prst="rect">
            <a:avLst/>
          </a:prstGeom>
          <a:noFill/>
        </p:spPr>
      </p:pic>
      <p:sp>
        <p:nvSpPr>
          <p:cNvPr id="8" name="标题 1"/>
          <p:cNvSpPr txBox="1">
            <a:spLocks/>
          </p:cNvSpPr>
          <p:nvPr/>
        </p:nvSpPr>
        <p:spPr bwMode="auto">
          <a:xfrm>
            <a:off x="3962400" y="2038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 bwMode="auto">
          <a:xfrm>
            <a:off x="4572000" y="3028950"/>
            <a:ext cx="45720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徒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4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：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22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原来藉着神迹医好的那人有（ </a:t>
            </a:r>
            <a:r>
              <a:rPr kumimoji="0" lang="zh-CN" alt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）多岁了。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、这是一个可怜的生命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2</a:t>
            </a:r>
            <a:r>
              <a:rPr lang="zh-CN" altLang="en-US" sz="3600" b="1" dirty="0" smtClean="0">
                <a:ea typeface="汉仪中楷简"/>
              </a:rPr>
              <a:t>、这是一个必须依赖他人的帮助才能维持基本生活的人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3</a:t>
            </a:r>
            <a:r>
              <a:rPr lang="zh-CN" altLang="en-US" sz="3600" b="1" dirty="0" smtClean="0">
                <a:ea typeface="汉仪中楷简"/>
              </a:rPr>
              <a:t>、这是一个人生充满绝望和消极的人生</a:t>
            </a:r>
            <a:endParaRPr lang="en-US" sz="3600" b="1" dirty="0"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问题思考：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每天从这位瘸腿之人身边经过的都是哪些人？</a:t>
            </a:r>
            <a:endParaRPr lang="en-US" sz="3600" b="1" dirty="0"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32435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、文士、法利赛人和虔诚的犹太人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、众使徒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>
                <a:ea typeface="汉仪中楷简"/>
              </a:rPr>
              <a:t>         </a:t>
            </a:r>
            <a:r>
              <a:rPr lang="zh-CN" altLang="en-US" sz="3600" b="1" dirty="0" smtClean="0">
                <a:ea typeface="汉仪中楷简"/>
              </a:rPr>
              <a:t>徒</a:t>
            </a:r>
            <a:r>
              <a:rPr lang="en-US" altLang="zh-CN" sz="3600" b="1" dirty="0" smtClean="0">
                <a:ea typeface="汉仪中楷简"/>
              </a:rPr>
              <a:t>3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3 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汉仪中楷简"/>
              </a:rPr>
              <a:t>他看见彼得约翰</a:t>
            </a:r>
            <a:r>
              <a:rPr lang="zh-CN" altLang="en-US" sz="3600" b="1" dirty="0" smtClean="0">
                <a:ea typeface="汉仪中楷简"/>
              </a:rPr>
              <a:t>将要进殿，就求他们周济。 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、几千名基督徒</a:t>
            </a:r>
            <a:endParaRPr lang="en-US" sz="3600" b="1" dirty="0"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46 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他们</a:t>
            </a:r>
            <a:r>
              <a:rPr lang="zh-CN" altLang="en-US" sz="3600" b="1" dirty="0" smtClean="0"/>
              <a:t>天天同心合意，恒</a:t>
            </a:r>
            <a:r>
              <a:rPr lang="zh-CN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切地在殿里且在家中掰饼</a:t>
            </a:r>
            <a:r>
              <a:rPr lang="zh-CN" altLang="en-US" sz="3600" b="1" dirty="0" smtClean="0"/>
              <a:t>，存着欢喜诚实的心用饭，</a:t>
            </a:r>
            <a:r>
              <a:rPr lang="en-US" sz="3600" b="1" dirty="0" smtClean="0"/>
              <a:t>47</a:t>
            </a:r>
            <a:r>
              <a:rPr lang="zh-CN" altLang="en-US" sz="3600" b="1" dirty="0" smtClean="0"/>
              <a:t>赞美神，得众民的喜爱。主将得救的人，天天加给他们。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endParaRPr lang="en-US" sz="3600" b="1" dirty="0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问题思考：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       </a:t>
            </a:r>
            <a:r>
              <a:rPr lang="zh-CN" altLang="en-US" sz="3600" b="1" dirty="0" smtClean="0">
                <a:ea typeface="汉仪中楷简"/>
              </a:rPr>
              <a:t>走出去后遇到最大的挑战是什么？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endParaRPr lang="en-US" sz="3600" b="1" dirty="0"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17631</TotalTime>
  <Words>186</Words>
  <Application>Microsoft Office PowerPoint</Application>
  <PresentationFormat>On-screen Show (16:9)</PresentationFormat>
  <Paragraphs>24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主题</vt:lpstr>
      <vt:lpstr>“走出去”后遇到的挑战 徒 1：1-5，12-14</vt:lpstr>
      <vt:lpstr>祈祷/Prayer</vt:lpstr>
      <vt:lpstr>一、美门前瘸腿的人   1申初祷告的时候，彼得，约翰，上圣殿去。2有一个人，生来是瘸腿的，天天被人抬来，放在殿的一个门口，那门名叫美门，要求进殿的人周济。3他看见彼得约翰将要进殿，就求他们周济。</vt:lpstr>
      <vt:lpstr>巳初：上午9点  午正：中午12点  申初：下午3点  酉初：下午5点</vt:lpstr>
      <vt:lpstr>1、这是一个可怜的生命  2、这是一个必须依赖他人的帮助才能维持基本生活的人  3、这是一个人生充满绝望和消极的人生</vt:lpstr>
      <vt:lpstr>问题思考：  每天从这位瘸腿之人身边经过的都是哪些人？</vt:lpstr>
      <vt:lpstr>1、文士、法利赛人和虔诚的犹太人  2、众使徒          徒3：3 他看见彼得约翰将要进殿，就求他们周济。   3、几千名基督徒</vt:lpstr>
      <vt:lpstr>2：46 他们天天同心合意，恒切地在殿里且在家中掰饼，存着欢喜诚实的心用饭，47赞美神，得众民的喜爱。主将得救的人，天天加给他们。 </vt:lpstr>
      <vt:lpstr>问题思考：         走出去后遇到最大的挑战是什么？  </vt:lpstr>
      <vt:lpstr>4他们就都被圣灵充满，按着圣灵所赐的口才，说起别国的话来。 12众人就都惊讶猜疑，彼此说，这是什么意思呢？13还有人讥诮说，他们无非是新酒灌满了。  14彼得和十一个使徒，站起，高声说，犹太人，和一切住在耶路撒冷的人哪……</vt:lpstr>
      <vt:lpstr>二、金银我都没有  4彼得约翰定睛看他。彼得说，你看我们。 5那人就留意看他们，指望得着什么。 6彼得说，金银我都没有，只把我所有的给你，我奉拿撒勒人耶稣基督的名，叫你起来行走。</vt:lpstr>
      <vt:lpstr>徒2：44信的人都在一处，凡物公用，并且卖了田产、家业……。  4：34人人将田产房屋都卖了，把所卖的价银拿来，放在使徒脚前，照各人所需用的，分给各人。</vt:lpstr>
      <vt:lpstr>三、搀扶瘸腿的人，帮助他站起来行走  7于是拉着他的右手，扶他起来，他的脚和踝子骨，立刻健壮了。 </vt:lpstr>
      <vt:lpstr>四、生命改变后的见证  8就跳起来，站着，又行走。同他们进了殿，走着，跳着，赞美神。9百姓都看见他行走，赞美神。10认得他是那素常坐在殿的美门口求周济的，就因他所遇着的事，满心希奇惊讶。</vt:lpstr>
      <vt:lpstr>总结 Summary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702</cp:revision>
  <dcterms:modified xsi:type="dcterms:W3CDTF">2024-01-27T21:28:24Z</dcterms:modified>
</cp:coreProperties>
</file>