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562" r:id="rId2"/>
    <p:sldId id="421" r:id="rId3"/>
    <p:sldId id="822" r:id="rId4"/>
    <p:sldId id="831" r:id="rId5"/>
    <p:sldId id="832" r:id="rId6"/>
    <p:sldId id="845" r:id="rId7"/>
    <p:sldId id="846" r:id="rId8"/>
    <p:sldId id="847" r:id="rId9"/>
    <p:sldId id="848" r:id="rId10"/>
    <p:sldId id="834" r:id="rId11"/>
    <p:sldId id="835" r:id="rId12"/>
    <p:sldId id="836" r:id="rId13"/>
    <p:sldId id="843" r:id="rId14"/>
    <p:sldId id="844" r:id="rId15"/>
    <p:sldId id="837" r:id="rId16"/>
    <p:sldId id="838" r:id="rId17"/>
    <p:sldId id="839" r:id="rId18"/>
    <p:sldId id="840" r:id="rId19"/>
    <p:sldId id="841" r:id="rId20"/>
    <p:sldId id="757" r:id="rId21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276350"/>
          </a:xfrm>
        </p:spPr>
        <p:txBody>
          <a:bodyPr/>
          <a:lstStyle/>
          <a:p>
            <a:r>
              <a:rPr lang="zh-CN" altLang="en-US" b="1" dirty="0" smtClean="0"/>
              <a:t>“走出去”</a:t>
            </a:r>
            <a:r>
              <a:rPr lang="zh-CN" altLang="en-US" b="1" dirty="0" smtClean="0"/>
              <a:t>后的心志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太 </a:t>
            </a:r>
            <a:r>
              <a:rPr lang="en-US" altLang="zh-CN" sz="3200" b="1" dirty="0" smtClean="0"/>
              <a:t>21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1-11</a:t>
            </a:r>
            <a:endParaRPr lang="zh-CN" altLang="en-US" sz="3200" b="1" dirty="0"/>
          </a:p>
        </p:txBody>
      </p:sp>
      <p:pic>
        <p:nvPicPr>
          <p:cNvPr id="1028" name="Picture 4" descr="F:\“走出去”前的准备\C13771360478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6351"/>
            <a:ext cx="9144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29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腓</a:t>
            </a: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7</a:t>
            </a:r>
            <a:r>
              <a:rPr lang="zh-CN" altLang="en-US" sz="3600" b="1" dirty="0" smtClean="0">
                <a:ea typeface="汉仪中楷简"/>
              </a:rPr>
              <a:t>只是我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先前以为</a:t>
            </a:r>
            <a:r>
              <a:rPr lang="zh-CN" altLang="en-US" sz="3600" b="1" dirty="0" smtClean="0">
                <a:ea typeface="汉仪中楷简"/>
              </a:rPr>
              <a:t>与我有益的，我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现在因基督都当作有损的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/>
            </a:r>
            <a:br>
              <a:rPr lang="zh-CN" altLang="en-US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8</a:t>
            </a:r>
            <a:r>
              <a:rPr lang="zh-CN" altLang="en-US" sz="3600" b="1" dirty="0" smtClean="0">
                <a:ea typeface="汉仪中楷简"/>
              </a:rPr>
              <a:t>不但如此，我也将万事当作有损的，因我以认识我主基督耶稣为至宝。我为他已经丢弃万事，看作粪土，为要得着基督。</a:t>
            </a: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二、主耶稣的顺服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300" b="1" dirty="0" smtClean="0">
                <a:ea typeface="汉仪中楷简"/>
              </a:rPr>
              <a:t>2</a:t>
            </a:r>
            <a:r>
              <a:rPr lang="zh-CN" altLang="en-US" sz="3300" b="1" dirty="0" smtClean="0">
                <a:ea typeface="汉仪中楷简"/>
              </a:rPr>
              <a:t>耶稣就打发两个门徒，对他们说，你们往对面村子里去，必看见一匹驴拴在那里，还有驴驹同在一处。你们解开牵到我这里来。</a:t>
            </a:r>
            <a:r>
              <a:rPr lang="en-US" altLang="zh-CN" sz="3300" b="1" dirty="0" smtClean="0">
                <a:ea typeface="汉仪中楷简"/>
              </a:rPr>
              <a:t>3</a:t>
            </a:r>
            <a:r>
              <a:rPr lang="zh-CN" altLang="en-US" sz="3300" b="1" dirty="0" smtClean="0">
                <a:ea typeface="汉仪中楷简"/>
              </a:rPr>
              <a:t>若有人对你们说什么，你们就说，主要用它。那人必立时让你们牵来。</a:t>
            </a:r>
            <a:r>
              <a:rPr lang="en-US" altLang="zh-CN" sz="3300" b="1" dirty="0" smtClean="0">
                <a:ea typeface="汉仪中楷简"/>
              </a:rPr>
              <a:t>4</a:t>
            </a:r>
            <a:r>
              <a:rPr lang="zh-CN" altLang="en-US" sz="3300" b="1" dirty="0" smtClean="0">
                <a:ea typeface="汉仪中楷简"/>
              </a:rPr>
              <a:t>这</a:t>
            </a:r>
            <a:r>
              <a:rPr lang="zh-CN" altLang="en-US" sz="3300" b="1" dirty="0" smtClean="0">
                <a:solidFill>
                  <a:srgbClr val="0070C0"/>
                </a:solidFill>
                <a:ea typeface="汉仪中楷简"/>
              </a:rPr>
              <a:t>事成就，是要应验先知的话，</a:t>
            </a:r>
            <a:r>
              <a:rPr lang="zh-CN" altLang="en-US" sz="3300" b="1" dirty="0" smtClean="0">
                <a:ea typeface="汉仪中楷简"/>
              </a:rPr>
              <a:t>说，</a:t>
            </a:r>
            <a:r>
              <a:rPr lang="en-US" altLang="zh-CN" sz="3300" b="1" dirty="0" smtClean="0">
                <a:ea typeface="汉仪中楷简"/>
              </a:rPr>
              <a:t>5</a:t>
            </a:r>
            <a:r>
              <a:rPr lang="zh-CN" altLang="en-US" sz="3300" b="1" dirty="0" smtClean="0">
                <a:ea typeface="汉仪中楷简"/>
              </a:rPr>
              <a:t>要对锡安的居民说，看哪，你的王来到你这里，是温柔的，又骑着驴，就是骑着驴驹子。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953000" y="0"/>
            <a:ext cx="4191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路</a:t>
            </a: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48</a:t>
            </a:r>
            <a:r>
              <a:rPr lang="zh-CN" altLang="en-US" sz="3600" b="1" dirty="0" smtClean="0">
                <a:ea typeface="汉仪中楷简"/>
              </a:rPr>
              <a:t>他母亲对他说，我儿，为什么向我们这样行呢？看哪，你父亲和我伤心来找你。</a:t>
            </a:r>
            <a:br>
              <a:rPr lang="zh-CN" altLang="en-US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49</a:t>
            </a:r>
            <a:r>
              <a:rPr lang="zh-CN" altLang="en-US" sz="3600" b="1" dirty="0" smtClean="0">
                <a:ea typeface="汉仪中楷简"/>
              </a:rPr>
              <a:t>耶稣说，为什么找我呢？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岂不知我应当以我父的事为念吗</a:t>
            </a:r>
            <a:r>
              <a:rPr lang="zh-CN" altLang="en-US" sz="3600" b="1" dirty="0" smtClean="0">
                <a:ea typeface="汉仪中楷简"/>
              </a:rPr>
              <a:t>？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1026" name="Picture 2" descr="F:\2024 证道\“走出去”后的心志\Boy-Jesus-In-The-Temple-Childrens-Bible-Stories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47750"/>
            <a:ext cx="4800600" cy="3257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5029200" y="0"/>
            <a:ext cx="41148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ea typeface="汉仪中楷简"/>
              </a:rPr>
              <a:t>太</a:t>
            </a:r>
            <a:r>
              <a:rPr lang="en-US" altLang="zh-CN" sz="3200" b="1" dirty="0" smtClean="0">
                <a:ea typeface="汉仪中楷简"/>
              </a:rPr>
              <a:t>26:39</a:t>
            </a:r>
            <a:r>
              <a:rPr lang="zh-CN" altLang="en-US" sz="3200" b="1" dirty="0" smtClean="0">
                <a:ea typeface="汉仪中楷简"/>
              </a:rPr>
              <a:t>他就稍往前走，俯伏在地祷告说，我父阿，倘若可行，求你叫这杯离开我。</a:t>
            </a: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然而不要照我的意思</a:t>
            </a:r>
            <a:r>
              <a:rPr lang="zh-CN" altLang="en-US" sz="3200" b="1" dirty="0" smtClean="0">
                <a:ea typeface="汉仪中楷简"/>
              </a:rPr>
              <a:t>，只要照你的意思。</a:t>
            </a:r>
            <a:r>
              <a:rPr lang="en-US" altLang="zh-CN" sz="3200" b="1" dirty="0" smtClean="0">
                <a:ea typeface="汉仪中楷简"/>
              </a:rPr>
              <a:t>42</a:t>
            </a:r>
            <a:r>
              <a:rPr lang="zh-CN" altLang="en-US" sz="3200" b="1" dirty="0" smtClean="0">
                <a:ea typeface="汉仪中楷简"/>
              </a:rPr>
              <a:t>第二次又去祷告说，我父阿，这杯若不能离开我，必要我喝，就</a:t>
            </a: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愿你的意旨成全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2050" name="Picture 2" descr="F:\2024 证道\“走出去”后的心志\19961274_1978303698862183_738598202920883739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435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5410200" y="0"/>
            <a:ext cx="37338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21:4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这事成就，是要应验先知的话</a:t>
            </a:r>
            <a:r>
              <a:rPr lang="zh-CN" altLang="en-US" sz="3600" b="1" dirty="0" smtClean="0">
                <a:ea typeface="汉仪中楷简"/>
              </a:rPr>
              <a:t>，说：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21:5‘</a:t>
            </a:r>
            <a:r>
              <a:rPr lang="zh-CN" altLang="en-US" sz="3600" b="1" dirty="0" smtClean="0">
                <a:ea typeface="汉仪中楷简"/>
              </a:rPr>
              <a:t>要对锡安的居民说，看哪，你的王来到你这里，是温柔的，又骑着驴，就是骑着驴驹子”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3074" name="Picture 2" descr="F:\2024 证道\“走出去”后的心志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2578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三、耶稣的谦卑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2000" b="1" dirty="0" smtClean="0">
                <a:ea typeface="汉仪中楷简"/>
              </a:rPr>
              <a:t/>
            </a:r>
            <a:br>
              <a:rPr lang="en-US" altLang="zh-CN" sz="2000" b="1" dirty="0" smtClean="0">
                <a:ea typeface="汉仪中楷简"/>
              </a:rPr>
            </a:br>
            <a:r>
              <a:rPr lang="en-US" altLang="zh-CN" sz="3400" b="1" dirty="0" smtClean="0">
                <a:ea typeface="汉仪中楷简"/>
              </a:rPr>
              <a:t>6</a:t>
            </a:r>
            <a:r>
              <a:rPr lang="zh-CN" altLang="en-US" sz="3400" b="1" dirty="0" smtClean="0">
                <a:ea typeface="汉仪中楷简"/>
              </a:rPr>
              <a:t>门徒就照耶稣所吩咐的去行，</a:t>
            </a:r>
            <a:r>
              <a:rPr lang="en-US" altLang="zh-CN" sz="3400" b="1" dirty="0" smtClean="0">
                <a:ea typeface="汉仪中楷简"/>
              </a:rPr>
              <a:t>7</a:t>
            </a:r>
            <a:r>
              <a:rPr lang="zh-CN" altLang="en-US" sz="3400" b="1" dirty="0" smtClean="0">
                <a:ea typeface="汉仪中楷简"/>
              </a:rPr>
              <a:t>牵了驴和驴驹来，把自己的衣服搭在上面，耶稣就骑上。</a:t>
            </a:r>
            <a:r>
              <a:rPr lang="en-US" altLang="zh-CN" sz="3400" b="1" dirty="0" smtClean="0">
                <a:ea typeface="汉仪中楷简"/>
              </a:rPr>
              <a:t>8</a:t>
            </a:r>
            <a:r>
              <a:rPr lang="zh-CN" altLang="en-US" sz="3400" b="1" dirty="0" smtClean="0">
                <a:ea typeface="汉仪中楷简"/>
              </a:rPr>
              <a:t>众人多半把衣服铺在路上。还有人砍下树枝来铺在路上。</a:t>
            </a:r>
            <a:r>
              <a:rPr lang="en-US" altLang="zh-CN" sz="3400" b="1" dirty="0" smtClean="0">
                <a:ea typeface="汉仪中楷简"/>
              </a:rPr>
              <a:t>9</a:t>
            </a:r>
            <a:r>
              <a:rPr lang="zh-CN" altLang="en-US" sz="3400" b="1" dirty="0" smtClean="0">
                <a:ea typeface="汉仪中楷简"/>
              </a:rPr>
              <a:t>前行后随的众人，喊着说，</a:t>
            </a:r>
            <a:r>
              <a:rPr lang="zh-CN" altLang="en-US" sz="3400" b="1" dirty="0" smtClean="0">
                <a:solidFill>
                  <a:srgbClr val="0070C0"/>
                </a:solidFill>
                <a:ea typeface="汉仪中楷简"/>
              </a:rPr>
              <a:t>和散那归于大卫的子孙，奉主名来的，是应当称颂的</a:t>
            </a:r>
            <a:r>
              <a:rPr lang="zh-CN" altLang="en-US" sz="3400" b="1" dirty="0" smtClean="0">
                <a:ea typeface="汉仪中楷简"/>
              </a:rPr>
              <a:t>。高高在上和散那。</a:t>
            </a:r>
            <a:r>
              <a:rPr lang="en-US" altLang="zh-CN" sz="3400" b="1" dirty="0" smtClean="0">
                <a:ea typeface="汉仪中楷简"/>
              </a:rPr>
              <a:t>10</a:t>
            </a:r>
            <a:r>
              <a:rPr lang="zh-CN" altLang="en-US" sz="3400" b="1" dirty="0" smtClean="0">
                <a:ea typeface="汉仪中楷简"/>
              </a:rPr>
              <a:t>耶稣既进了耶路撒冷，合城都惊动了，说，这是谁。</a:t>
            </a:r>
            <a:r>
              <a:rPr lang="en-US" altLang="zh-CN" sz="3400" b="1" dirty="0" smtClean="0">
                <a:ea typeface="汉仪中楷简"/>
              </a:rPr>
              <a:t>11</a:t>
            </a:r>
            <a:r>
              <a:rPr lang="zh-CN" altLang="en-US" sz="3400" b="1" dirty="0" smtClean="0">
                <a:ea typeface="汉仪中楷简"/>
              </a:rPr>
              <a:t>众人说，这是加利利拿撒勒的先知耶稣。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约</a:t>
            </a:r>
            <a:r>
              <a:rPr lang="en-US" altLang="zh-CN" sz="3600" b="1" dirty="0" smtClean="0">
                <a:ea typeface="汉仪中楷简"/>
              </a:rPr>
              <a:t>12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12-13</a:t>
            </a:r>
            <a:r>
              <a:rPr lang="zh-CN" altLang="en-US" sz="3600" b="1" dirty="0" smtClean="0">
                <a:ea typeface="汉仪中楷简"/>
              </a:rPr>
              <a:t>第二天，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有许多上来过节的人，</a:t>
            </a:r>
            <a:r>
              <a:rPr lang="zh-CN" altLang="en-US" b="1" dirty="0" smtClean="0">
                <a:solidFill>
                  <a:srgbClr val="0070C0"/>
                </a:solidFill>
                <a:ea typeface="汉仪中楷简"/>
              </a:rPr>
              <a:t>听见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耶稣将到耶路撒冷</a:t>
            </a:r>
            <a:r>
              <a:rPr lang="zh-CN" altLang="en-US" sz="3600" b="1" dirty="0" smtClean="0">
                <a:ea typeface="汉仪中楷简"/>
              </a:rPr>
              <a:t>，就拿着棕树枝出去迎接他，喊着说：“和散那！奉主名来的以色列王，是应当称颂的！”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约</a:t>
            </a:r>
            <a:r>
              <a:rPr lang="en-US" altLang="zh-CN" sz="3600" b="1" dirty="0" smtClean="0">
                <a:ea typeface="汉仪中楷简"/>
              </a:rPr>
              <a:t>12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17-18</a:t>
            </a:r>
            <a:r>
              <a:rPr lang="zh-CN" altLang="en-US" sz="3600" b="1" dirty="0" smtClean="0">
                <a:ea typeface="汉仪中楷简"/>
              </a:rPr>
              <a:t> “当耶稣呼唤拉撒路，叫他从死复活出坟墓的时候，同耶稣在那里的众人就作见证；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众人因听见耶稣行了这神迹，就去迎接他</a:t>
            </a:r>
            <a:r>
              <a:rPr lang="zh-CN" altLang="en-US" sz="3600" b="1" dirty="0" smtClean="0">
                <a:ea typeface="汉仪中楷简"/>
              </a:rPr>
              <a:t>”。</a:t>
            </a: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29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二、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4098" name="Picture 2" descr="F:\2024 证道\“走出去”后的心志\bethany-bethph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767"/>
            <a:ext cx="9144000" cy="51492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291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路</a:t>
            </a:r>
            <a:r>
              <a:rPr lang="en-US" sz="3600" b="1" dirty="0" smtClean="0"/>
              <a:t>19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37—38</a:t>
            </a:r>
            <a:r>
              <a:rPr lang="zh-CN" altLang="en-US" sz="3600" b="1" dirty="0" smtClean="0"/>
              <a:t>将近耶路撒冷，正下橄榄山的时候，众门徒因所见过的一切异能，都欢乐起来，大声赞美神，说：</a:t>
            </a:r>
            <a:r>
              <a:rPr lang="en-US" sz="3600" b="1" dirty="0" smtClean="0"/>
              <a:t>“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奉主名来的王，是应当称颂的</a:t>
            </a:r>
            <a:r>
              <a:rPr lang="en-US" sz="3600" b="1" dirty="0" smtClean="0"/>
              <a:t>”</a:t>
            </a:r>
            <a:r>
              <a:rPr lang="zh-CN" altLang="en-US" sz="3600" b="1" dirty="0" smtClean="0"/>
              <a:t>。</a:t>
            </a:r>
            <a:endParaRPr lang="zh-CN" altLang="en-US" sz="3600" b="1" dirty="0" smtClean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291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可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11  </a:t>
            </a:r>
            <a:r>
              <a:rPr lang="zh-CN" altLang="en-US" sz="3600" b="1" dirty="0" smtClean="0"/>
              <a:t>耶稣进了耶路撒冷，入了圣殿，周围看了各样物件。天色已晚，就和十二个门徒出城往伯大尼去了。</a:t>
            </a:r>
            <a:endParaRPr lang="zh-CN" altLang="en-US" sz="3600" b="1" dirty="0" smtClean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20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29527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一、耶稣“定意”向耶路撒冷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太</a:t>
            </a:r>
            <a:r>
              <a:rPr lang="en-US" altLang="zh-CN" sz="3600" b="1" dirty="0" smtClean="0">
                <a:ea typeface="汉仪中楷简"/>
              </a:rPr>
              <a:t>21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 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耶稣和门徒将近耶路撒冷</a:t>
            </a:r>
            <a:r>
              <a:rPr lang="zh-CN" altLang="en-US" sz="3600" b="1" dirty="0" smtClean="0">
                <a:ea typeface="汉仪中楷简"/>
              </a:rPr>
              <a:t>，到了伯法其，橄榄山那里。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/>
            </a:r>
            <a:br>
              <a:rPr lang="zh-CN" altLang="en-US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路</a:t>
            </a: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51 </a:t>
            </a:r>
            <a:r>
              <a:rPr lang="zh-CN" altLang="en-US" sz="3600" b="1" dirty="0" smtClean="0">
                <a:ea typeface="汉仪中楷简"/>
              </a:rPr>
              <a:t>耶稣被接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上升的日子</a:t>
            </a:r>
            <a:r>
              <a:rPr lang="zh-CN" altLang="en-US" sz="3600" b="1" dirty="0" smtClean="0">
                <a:ea typeface="汉仪中楷简"/>
              </a:rPr>
              <a:t>将到，祂就</a:t>
            </a:r>
            <a:r>
              <a:rPr lang="zh-CN" altLang="en-US" b="1" dirty="0" smtClean="0">
                <a:solidFill>
                  <a:srgbClr val="0070C0"/>
                </a:solidFill>
                <a:ea typeface="汉仪中楷简"/>
              </a:rPr>
              <a:t>定意</a:t>
            </a:r>
            <a:r>
              <a:rPr lang="zh-CN" altLang="en-US" sz="3600" b="1" dirty="0" smtClean="0">
                <a:ea typeface="汉仪中楷简"/>
              </a:rPr>
              <a:t>向耶路撒冷去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路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9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：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22</a:t>
            </a:r>
            <a:r>
              <a:rPr lang="en-US" altLang="zh-CN" sz="3600" b="1" dirty="0" smtClean="0">
                <a:ea typeface="汉仪中楷简"/>
              </a:rPr>
              <a:t>【</a:t>
            </a:r>
            <a:r>
              <a:rPr lang="zh-CN" altLang="en-US" sz="3600" b="1" dirty="0" smtClean="0">
                <a:ea typeface="汉仪中楷简"/>
              </a:rPr>
              <a:t>耶稣说</a:t>
            </a:r>
            <a:r>
              <a:rPr lang="en-US" altLang="zh-CN" sz="3600" b="1" dirty="0" smtClean="0">
                <a:ea typeface="汉仪中楷简"/>
              </a:rPr>
              <a:t>】</a:t>
            </a:r>
            <a:r>
              <a:rPr lang="zh-CN" altLang="en-US" sz="3600" b="1" dirty="0" smtClean="0">
                <a:ea typeface="汉仪中楷简"/>
              </a:rPr>
              <a:t>：“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人子必须受许多的苦</a:t>
            </a:r>
            <a:r>
              <a:rPr lang="zh-CN" altLang="en-US" sz="3600" b="1" dirty="0" smtClean="0">
                <a:ea typeface="汉仪中楷简"/>
              </a:rPr>
              <a:t>，被长老、祭司长和文士弃绝，并且被杀，第三日复活。”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1800" b="1" dirty="0" smtClean="0">
                <a:ea typeface="汉仪中楷简"/>
              </a:rPr>
              <a:t/>
            </a:r>
            <a:br>
              <a:rPr lang="en-US" altLang="zh-CN" sz="1800" b="1" dirty="0" smtClean="0">
                <a:ea typeface="汉仪中楷简"/>
              </a:rPr>
            </a:b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路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9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：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30-31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  </a:t>
            </a:r>
            <a:r>
              <a:rPr lang="zh-CN" altLang="en-US" sz="3600" b="1" dirty="0" smtClean="0">
                <a:ea typeface="汉仪中楷简"/>
              </a:rPr>
              <a:t>忽然有摩西、以利亚两个人同耶稣说话；他们在荣光里显现，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谈论耶稣去世的事，</a:t>
            </a:r>
            <a:r>
              <a:rPr lang="zh-CN" altLang="en-US" sz="3600" b="1" dirty="0" smtClean="0">
                <a:ea typeface="汉仪中楷简"/>
              </a:rPr>
              <a:t>就是他在耶路撒冷将要成的事。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1800" b="1" dirty="0" smtClean="0">
                <a:ea typeface="汉仪中楷简"/>
              </a:rPr>
              <a:t/>
            </a:r>
            <a:br>
              <a:rPr lang="en-US" altLang="zh-CN" sz="1800" b="1" dirty="0" smtClean="0">
                <a:ea typeface="汉仪中楷简"/>
              </a:rPr>
            </a:b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路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9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：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44 </a:t>
            </a:r>
            <a:r>
              <a:rPr lang="en-US" altLang="zh-CN" sz="3600" b="1" dirty="0" smtClean="0">
                <a:ea typeface="汉仪中楷简"/>
              </a:rPr>
              <a:t>【</a:t>
            </a:r>
            <a:r>
              <a:rPr lang="zh-CN" altLang="en-US" sz="3600" b="1" dirty="0" smtClean="0">
                <a:ea typeface="汉仪中楷简"/>
              </a:rPr>
              <a:t>耶稣又说</a:t>
            </a:r>
            <a:r>
              <a:rPr lang="en-US" altLang="zh-CN" sz="3600" b="1" dirty="0" smtClean="0">
                <a:ea typeface="汉仪中楷简"/>
              </a:rPr>
              <a:t>】</a:t>
            </a:r>
            <a:r>
              <a:rPr lang="zh-CN" altLang="en-US" sz="3600" b="1" dirty="0" smtClean="0">
                <a:ea typeface="汉仪中楷简"/>
              </a:rPr>
              <a:t>：“你们要把这些话存在耳中；因为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人子将要被交在人手里</a:t>
            </a:r>
            <a:r>
              <a:rPr lang="zh-CN" altLang="en-US" sz="3600" b="1" dirty="0" smtClean="0">
                <a:ea typeface="汉仪中楷简"/>
              </a:rPr>
              <a:t>。 ”</a:t>
            </a: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742950"/>
            <a:ext cx="9144000" cy="44005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约</a:t>
            </a:r>
            <a:r>
              <a:rPr lang="en-US" altLang="zh-CN" sz="3600" b="1" dirty="0" smtClean="0">
                <a:ea typeface="汉仪中楷简"/>
              </a:rPr>
              <a:t>15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13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人为朋友舍命，人的爱心没有比这个大的</a:t>
            </a:r>
            <a:r>
              <a:rPr lang="en-US" altLang="zh-CN" sz="3600" b="1" dirty="0" smtClean="0">
                <a:ea typeface="汉仪中楷简"/>
              </a:rPr>
              <a:t>……</a:t>
            </a:r>
            <a:r>
              <a:rPr lang="zh-CN" altLang="en-US" sz="3600" b="1" dirty="0" smtClean="0">
                <a:ea typeface="汉仪中楷简"/>
              </a:rPr>
              <a:t>以后我不再称你们为仆人。因仆人不知道主人所作的事。我乃称你们为朋友。因我从我父所听见的。已经都告诉你们了。</a:t>
            </a:r>
            <a:br>
              <a:rPr lang="zh-CN" altLang="en-US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约</a:t>
            </a:r>
            <a:r>
              <a:rPr lang="en-US" altLang="zh-CN" sz="3600" b="1" dirty="0" smtClean="0">
                <a:ea typeface="汉仪中楷简"/>
              </a:rPr>
              <a:t>10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18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没有人夺我的命去，是我自己舍的</a:t>
            </a:r>
            <a:r>
              <a:rPr lang="zh-CN" altLang="en-US" sz="3600" b="1" dirty="0" smtClean="0">
                <a:ea typeface="汉仪中楷简"/>
              </a:rPr>
              <a:t>。我有权柄舍了，也有权柄取回来。</a:t>
            </a:r>
            <a:r>
              <a:rPr lang="en-US" altLang="zh-CN" sz="2000" b="1" dirty="0" smtClean="0">
                <a:ea typeface="汉仪中楷简"/>
              </a:rPr>
              <a:t/>
            </a:r>
            <a:br>
              <a:rPr lang="en-US" altLang="zh-CN" sz="2000" b="1" dirty="0" smtClean="0">
                <a:ea typeface="汉仪中楷简"/>
              </a:rPr>
            </a:br>
            <a:endParaRPr lang="zh-CN" altLang="en-US" sz="36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400" b="1" dirty="0" smtClean="0"/>
              <a:t>1853</a:t>
            </a:r>
            <a:r>
              <a:rPr lang="zh-CN" altLang="en-US" sz="3400" b="1" dirty="0" smtClean="0"/>
              <a:t>年</a:t>
            </a:r>
            <a:r>
              <a:rPr lang="en-US" altLang="zh-CN" sz="3400" b="1" dirty="0" smtClean="0"/>
              <a:t>9</a:t>
            </a:r>
            <a:r>
              <a:rPr lang="zh-CN" altLang="en-US" sz="3400" b="1" dirty="0" smtClean="0"/>
              <a:t>月</a:t>
            </a:r>
            <a:r>
              <a:rPr lang="en-US" altLang="zh-CN" sz="3400" b="1" dirty="0" smtClean="0"/>
              <a:t>19</a:t>
            </a:r>
            <a:r>
              <a:rPr lang="zh-CN" altLang="en-US" sz="3400" b="1" dirty="0" smtClean="0"/>
              <a:t>日，在达姆福利斯船尾的舱里，有一个小小的聚会。我亲爱的母亲先来到利物浦给我送行。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我永远不能忘记那一天，也忘不了她怎样和我走入船舱</a:t>
            </a:r>
            <a:r>
              <a:rPr lang="zh-CN" altLang="en-US" sz="3400" b="1" dirty="0" smtClean="0"/>
              <a:t>。这小房舱成为我的家几乎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半年之久</a:t>
            </a:r>
            <a:r>
              <a:rPr lang="zh-CN" altLang="en-US" sz="3400" b="1" dirty="0" smtClean="0"/>
              <a:t>。她用母亲慈爱的手整理我的小床，坐在我的身边，同唱我们离别前所吟的最后的一首诗歌。我们跪下，母亲祷告，这是我赴中国之前所听见母亲的最后一次祷告。这时船员通知我们必须分手，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我们只好说，‘再会’，心里却不敢盼望在地上再会</a:t>
            </a:r>
            <a:r>
              <a:rPr lang="zh-CN" altLang="en-US" sz="3400" b="1" dirty="0" smtClean="0"/>
              <a:t>。”</a:t>
            </a:r>
            <a:endParaRPr lang="en-US" sz="3400" b="1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10150"/>
          </a:xfrm>
        </p:spPr>
        <p:txBody>
          <a:bodyPr/>
          <a:lstStyle/>
          <a:p>
            <a:pPr algn="l"/>
            <a:r>
              <a:rPr lang="zh-CN" altLang="en-US" sz="3400" b="1" dirty="0" smtClean="0"/>
              <a:t>“为要安慰我，母亲尽量抑制她的情感。我们分了手，她走上岸，给我祝福。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我一人站在甲板上，当船开向水闸的时候，母亲跟着走</a:t>
            </a:r>
            <a:r>
              <a:rPr lang="zh-CN" altLang="en-US" sz="3400" b="1" dirty="0" smtClean="0"/>
              <a:t>。到船出了闸真正开始分离的时候，我永远不会忘记，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那从母亲心里绞出来的哭声－－这声音像刀一样刺透我</a:t>
            </a:r>
            <a:r>
              <a:rPr lang="zh-CN" altLang="en-US" sz="3400" b="1" dirty="0" smtClean="0"/>
              <a:t>。我到这时候才完全明白，‘神爱世人，甚至将他的独生子赐给他们”的意义之严重。我也相信，我的母亲在这一刻所学关于神的爱，比她以前终身所学的更多。</a:t>
            </a:r>
            <a:endParaRPr lang="zh-CN" altLang="en-US" sz="3400" b="1" dirty="0" smtClean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10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戴德生：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假如我有千镑英金，中国人可以全数支取；假如我有千条性命，决不留下一条不给中国</a:t>
            </a:r>
            <a:r>
              <a:rPr lang="zh-CN" altLang="en-US" sz="3600" b="1" dirty="0" smtClean="0">
                <a:ea typeface="汉仪中楷简"/>
              </a:rPr>
              <a:t>。不，不是中国，乃是基督。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10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帖后</a:t>
            </a: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10【</a:t>
            </a:r>
            <a:r>
              <a:rPr lang="zh-CN" altLang="en-US" sz="3600" b="1" dirty="0" smtClean="0">
                <a:ea typeface="汉仪中楷简"/>
              </a:rPr>
              <a:t>保罗说</a:t>
            </a:r>
            <a:r>
              <a:rPr lang="en-US" altLang="zh-CN" sz="3600" b="1" dirty="0" smtClean="0">
                <a:ea typeface="汉仪中楷简"/>
              </a:rPr>
              <a:t>】</a:t>
            </a:r>
            <a:r>
              <a:rPr lang="zh-CN" altLang="en-US" sz="3600" b="1" dirty="0" smtClean="0">
                <a:ea typeface="汉仪中楷简"/>
              </a:rPr>
              <a:t>：“若有人不肯作工，就不可吃饭。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戴德生：</a:t>
            </a:r>
            <a:r>
              <a:rPr lang="zh-CN" altLang="en-US" sz="3600" b="1" dirty="0" smtClean="0">
                <a:ea typeface="汉仪中楷简"/>
              </a:rPr>
              <a:t>假如我有千镑英金，中国人可以全数支取；假如我有千条性命，决不留下一条不给中国。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不，不是中国，乃是基督</a:t>
            </a:r>
            <a:r>
              <a:rPr lang="zh-CN" altLang="en-US" sz="3600" b="1" dirty="0" smtClean="0">
                <a:ea typeface="汉仪中楷简"/>
              </a:rPr>
              <a:t>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18762</TotalTime>
  <Words>725</Words>
  <Application>Microsoft Office PowerPoint</Application>
  <PresentationFormat>On-screen Show (16:9)</PresentationFormat>
  <Paragraphs>33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主题</vt:lpstr>
      <vt:lpstr>“走出去”后的心志 太 21：1-11</vt:lpstr>
      <vt:lpstr>祈祷/Prayer</vt:lpstr>
      <vt:lpstr>一、耶稣“定意”向耶路撒冷   太21：1  耶稣和门徒将近耶路撒冷，到了伯法其，橄榄山那里。  路9：51 耶稣被接上升的日子将到，祂就定意向耶路撒冷去</vt:lpstr>
      <vt:lpstr> 路9 ：22【耶稣说】：“人子必须受许多的苦，被长老、祭司长和文士弃绝，并且被杀，第三日复活。”   路9：30-31  忽然有摩西、以利亚两个人同耶稣说话；他们在荣光里显现，谈论耶稣去世的事，就是他在耶路撒冷将要成的事。   路9：44 【耶稣又说】：“你们要把这些话存在耳中；因为人子将要被交在人手里。 ”</vt:lpstr>
      <vt:lpstr>约15：13人为朋友舍命，人的爱心没有比这个大的……以后我不再称你们为仆人。因仆人不知道主人所作的事。我乃称你们为朋友。因我从我父所听见的。已经都告诉你们了。   约10：18没有人夺我的命去，是我自己舍的。我有权柄舍了，也有权柄取回来。 </vt:lpstr>
      <vt:lpstr>1853年9月19日，在达姆福利斯船尾的舱里，有一个小小的聚会。我亲爱的母亲先来到利物浦给我送行。我永远不能忘记那一天，也忘不了她怎样和我走入船舱。这小房舱成为我的家几乎半年之久。她用母亲慈爱的手整理我的小床，坐在我的身边，同唱我们离别前所吟的最后的一首诗歌。我们跪下，母亲祷告，这是我赴中国之前所听见母亲的最后一次祷告。这时船员通知我们必须分手，我们只好说，‘再会’，心里却不敢盼望在地上再会。”</vt:lpstr>
      <vt:lpstr>“为要安慰我，母亲尽量抑制她的情感。我们分了手，她走上岸，给我祝福。我一人站在甲板上，当船开向水闸的时候，母亲跟着走。到船出了闸真正开始分离的时候，我永远不会忘记，那从母亲心里绞出来的哭声－－这声音像刀一样刺透我。我到这时候才完全明白，‘神爱世人，甚至将他的独生子赐给他们”的意义之严重。我也相信，我的母亲在这一刻所学关于神的爱，比她以前终身所学的更多。</vt:lpstr>
      <vt:lpstr>戴德生：假如我有千镑英金，中国人可以全数支取；假如我有千条性命，决不留下一条不给中国。不，不是中国，乃是基督。</vt:lpstr>
      <vt:lpstr>帖后3：10【保罗说】：“若有人不肯作工，就不可吃饭。   戴德生：假如我有千镑英金，中国人可以全数支取；假如我有千条性命，决不留下一条不给中国。不，不是中国，乃是基督。</vt:lpstr>
      <vt:lpstr>腓3：7只是我先前以为与我有益的，我现在因基督都当作有损的。  8不但如此，我也将万事当作有损的，因我以认识我主基督耶稣为至宝。我为他已经丢弃万事，看作粪土，为要得着基督。</vt:lpstr>
      <vt:lpstr>二、主耶稣的顺服  2耶稣就打发两个门徒，对他们说，你们往对面村子里去，必看见一匹驴拴在那里，还有驴驹同在一处。你们解开牵到我这里来。3若有人对你们说什么，你们就说，主要用它。那人必立时让你们牵来。4这事成就，是要应验先知的话，说，5要对锡安的居民说，看哪，你的王来到你这里，是温柔的，又骑着驴，就是骑着驴驹子。</vt:lpstr>
      <vt:lpstr>路2：48他母亲对他说，我儿，为什么向我们这样行呢？看哪，你父亲和我伤心来找你。 49耶稣说，为什么找我呢？岂不知我应当以我父的事为念吗？</vt:lpstr>
      <vt:lpstr>太26:39他就稍往前走，俯伏在地祷告说，我父阿，倘若可行，求你叫这杯离开我。然而不要照我的意思，只要照你的意思。42第二次又去祷告说，我父阿，这杯若不能离开我，必要我喝，就愿你的意旨成全</vt:lpstr>
      <vt:lpstr>21:4这事成就，是要应验先知的话，说： 21:5‘要对锡安的居民说，看哪，你的王来到你这里，是温柔的，又骑着驴，就是骑着驴驹子”</vt:lpstr>
      <vt:lpstr>三、耶稣的谦卑  6门徒就照耶稣所吩咐的去行，7牵了驴和驴驹来，把自己的衣服搭在上面，耶稣就骑上。8众人多半把衣服铺在路上。还有人砍下树枝来铺在路上。9前行后随的众人，喊着说，和散那归于大卫的子孙，奉主名来的，是应当称颂的。高高在上和散那。10耶稣既进了耶路撒冷，合城都惊动了，说，这是谁。11众人说，这是加利利拿撒勒的先知耶稣。</vt:lpstr>
      <vt:lpstr>约12：12-13第二天，有许多上来过节的人，听见耶稣将到耶路撒冷，就拿着棕树枝出去迎接他，喊着说：“和散那！奉主名来的以色列王，是应当称颂的！”   约12：17-18 “当耶稣呼唤拉撒路，叫他从死复活出坟墓的时候，同耶稣在那里的众人就作见证；众人因听见耶稣行了这神迹，就去迎接他”。</vt:lpstr>
      <vt:lpstr>二、</vt:lpstr>
      <vt:lpstr>路19：37—38将近耶路撒冷，正下橄榄山的时候，众门徒因所见过的一切异能，都欢乐起来，大声赞美神，说：“奉主名来的王，是应当称颂的”。</vt:lpstr>
      <vt:lpstr>可11：11  耶稣进了耶路撒冷，入了圣殿，周围看了各样物件。天色已晚，就和十二个门徒出城往伯大尼去了。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796</cp:revision>
  <dcterms:modified xsi:type="dcterms:W3CDTF">2024-03-24T02:04:09Z</dcterms:modified>
</cp:coreProperties>
</file>