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562" r:id="rId2"/>
    <p:sldId id="421" r:id="rId3"/>
    <p:sldId id="849" r:id="rId4"/>
    <p:sldId id="822" r:id="rId5"/>
    <p:sldId id="850" r:id="rId6"/>
    <p:sldId id="851" r:id="rId7"/>
    <p:sldId id="852" r:id="rId8"/>
    <p:sldId id="853" r:id="rId9"/>
    <p:sldId id="861" r:id="rId10"/>
    <p:sldId id="854" r:id="rId11"/>
    <p:sldId id="860" r:id="rId12"/>
    <p:sldId id="855" r:id="rId13"/>
    <p:sldId id="856" r:id="rId14"/>
    <p:sldId id="862" r:id="rId15"/>
    <p:sldId id="857" r:id="rId16"/>
    <p:sldId id="858" r:id="rId17"/>
    <p:sldId id="859" r:id="rId18"/>
    <p:sldId id="757" r:id="rId19"/>
  </p:sldIdLst>
  <p:sldSz cx="9144000" cy="5143500" type="screen16x9"/>
  <p:notesSz cx="7315200" cy="96012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F66"/>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22294" autoAdjust="0"/>
    <p:restoredTop sz="94581" autoAdjust="0"/>
  </p:normalViewPr>
  <p:slideViewPr>
    <p:cSldViewPr>
      <p:cViewPr>
        <p:scale>
          <a:sx n="75" d="100"/>
          <a:sy n="75" d="100"/>
        </p:scale>
        <p:origin x="-66" y="-1290"/>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9510A215-44AC-48DA-AF86-EC2F785F13D6}" type="datetimeFigureOut">
              <a:rPr lang="en-US" smtClean="0"/>
              <a:pPr/>
              <a:t>4/6/2024</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E85D5665-A5AE-45BB-8848-AA424DA21428}" type="slidenum">
              <a:rPr lang="en-US" smtClean="0"/>
              <a:pPr/>
              <a:t>‹#›</a:t>
            </a:fld>
            <a:endParaRPr lang="en-US"/>
          </a:p>
        </p:txBody>
      </p:sp>
    </p:spTree>
    <p:extLst>
      <p:ext uri="{BB962C8B-B14F-4D97-AF65-F5344CB8AC3E}">
        <p14:creationId xmlns:p14="http://schemas.microsoft.com/office/powerpoint/2010/main" xmlns="" val="30495915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14:notes"/>
          <p:cNvSpPr txBox="1">
            <a:spLocks noGrp="1"/>
          </p:cNvSpPr>
          <p:nvPr>
            <p:ph type="body" idx="1"/>
          </p:nvPr>
        </p:nvSpPr>
        <p:spPr>
          <a:xfrm>
            <a:off x="731520" y="4620577"/>
            <a:ext cx="5852160" cy="3780473"/>
          </a:xfrm>
          <a:prstGeom prst="rect">
            <a:avLst/>
          </a:prstGeom>
          <a:noFill/>
          <a:ln>
            <a:noFill/>
          </a:ln>
        </p:spPr>
        <p:txBody>
          <a:bodyPr spcFirstLastPara="1" wrap="square" lIns="96645" tIns="48309" rIns="96645" bIns="48309" anchor="t" anchorCtr="0">
            <a:noAutofit/>
          </a:bodyPr>
          <a:lstStyle/>
          <a:p>
            <a:pPr>
              <a:buSzPts val="1400"/>
            </a:pPr>
            <a:endParaRPr/>
          </a:p>
        </p:txBody>
      </p:sp>
      <p:sp>
        <p:nvSpPr>
          <p:cNvPr id="133" name="Google Shape;133;p14:notes"/>
          <p:cNvSpPr>
            <a:spLocks noGrp="1" noRot="1" noChangeAspect="1"/>
          </p:cNvSpPr>
          <p:nvPr>
            <p:ph type="sldImg" idx="2"/>
          </p:nvPr>
        </p:nvSpPr>
        <p:spPr>
          <a:xfrm>
            <a:off x="777875" y="1200150"/>
            <a:ext cx="5759450"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a:t>单击此处编辑母版标题样式</a:t>
            </a:r>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lvl1pPr>
              <a:defRPr/>
            </a:lvl1pPr>
          </a:lstStyle>
          <a:p>
            <a:pPr>
              <a:defRPr/>
            </a:pPr>
            <a:fld id="{D73D9D37-59B6-4FD4-B62C-EA5223FD416D}" type="datetimeFigureOut">
              <a:rPr lang="zh-CN" altLang="en-US"/>
              <a:pPr>
                <a:defRPr/>
              </a:pPr>
              <a:t>2024/4/6</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28609F6C-3832-4A94-9C78-A09827F5503A}"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5A349838-A36D-4165-A395-840B24B390A6}" type="datetimeFigureOut">
              <a:rPr lang="zh-CN" altLang="en-US"/>
              <a:pPr>
                <a:defRPr/>
              </a:pPr>
              <a:t>2024/4/6</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273E6CA8-7327-434E-99BD-8578615981D2}"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7A1029E5-0BC8-4359-9890-8277E61C6893}" type="datetimeFigureOut">
              <a:rPr lang="zh-CN" altLang="en-US"/>
              <a:pPr>
                <a:defRPr/>
              </a:pPr>
              <a:t>2024/4/6</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56B9E28C-3C3A-49E1-9025-02BEA7888746}"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DC3CC31A-9154-43B9-AC08-B2E1B37570E0}" type="datetimeFigureOut">
              <a:rPr lang="zh-CN" altLang="en-US"/>
              <a:pPr>
                <a:defRPr/>
              </a:pPr>
              <a:t>2024/4/6</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19F81B23-17D3-48A0-9A34-43C89BFDCDEA}"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lvl1pPr>
              <a:defRPr/>
            </a:lvl1pPr>
          </a:lstStyle>
          <a:p>
            <a:pPr>
              <a:defRPr/>
            </a:pPr>
            <a:fld id="{ED9C003D-1630-4417-9F76-668A9E0FFDC5}" type="datetimeFigureOut">
              <a:rPr lang="zh-CN" altLang="en-US"/>
              <a:pPr>
                <a:defRPr/>
              </a:pPr>
              <a:t>2024/4/6</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6750CCD0-35AC-49FD-98B8-8BED130348F2}"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3"/>
          <p:cNvSpPr>
            <a:spLocks noGrp="1"/>
          </p:cNvSpPr>
          <p:nvPr>
            <p:ph type="dt" sz="half" idx="10"/>
          </p:nvPr>
        </p:nvSpPr>
        <p:spPr/>
        <p:txBody>
          <a:bodyPr/>
          <a:lstStyle>
            <a:lvl1pPr>
              <a:defRPr/>
            </a:lvl1pPr>
          </a:lstStyle>
          <a:p>
            <a:pPr>
              <a:defRPr/>
            </a:pPr>
            <a:fld id="{F8688E6E-A14D-4A90-B2B4-E9F41E1F8165}" type="datetimeFigureOut">
              <a:rPr lang="zh-CN" altLang="en-US"/>
              <a:pPr>
                <a:defRPr/>
              </a:pPr>
              <a:t>2024/4/6</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E73F350B-92BC-41F2-A4FE-565A1044C20D}"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3"/>
          <p:cNvSpPr>
            <a:spLocks noGrp="1"/>
          </p:cNvSpPr>
          <p:nvPr>
            <p:ph type="dt" sz="half" idx="10"/>
          </p:nvPr>
        </p:nvSpPr>
        <p:spPr/>
        <p:txBody>
          <a:bodyPr/>
          <a:lstStyle>
            <a:lvl1pPr>
              <a:defRPr/>
            </a:lvl1pPr>
          </a:lstStyle>
          <a:p>
            <a:pPr>
              <a:defRPr/>
            </a:pPr>
            <a:fld id="{6ED06C53-A131-498A-A525-37077DBA0095}" type="datetimeFigureOut">
              <a:rPr lang="zh-CN" altLang="en-US"/>
              <a:pPr>
                <a:defRPr/>
              </a:pPr>
              <a:t>2024/4/6</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D887A055-C9CE-4D91-9D43-D408D8ECF7F4}"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3"/>
          <p:cNvSpPr>
            <a:spLocks noGrp="1"/>
          </p:cNvSpPr>
          <p:nvPr>
            <p:ph type="dt" sz="half" idx="10"/>
          </p:nvPr>
        </p:nvSpPr>
        <p:spPr/>
        <p:txBody>
          <a:bodyPr/>
          <a:lstStyle>
            <a:lvl1pPr>
              <a:defRPr/>
            </a:lvl1pPr>
          </a:lstStyle>
          <a:p>
            <a:pPr>
              <a:defRPr/>
            </a:pPr>
            <a:fld id="{3920E5D7-D573-4729-A6A0-6031E4F961CC}" type="datetimeFigureOut">
              <a:rPr lang="zh-CN" altLang="en-US"/>
              <a:pPr>
                <a:defRPr/>
              </a:pPr>
              <a:t>2024/4/6</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4C5777D0-42B9-4AEE-ADE2-0004775D976B}"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FBE42271-1D37-45F0-82D7-82D18C5C5122}" type="datetimeFigureOut">
              <a:rPr lang="zh-CN" altLang="en-US"/>
              <a:pPr>
                <a:defRPr/>
              </a:pPr>
              <a:t>2024/4/6</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2C681EDB-8CE2-40C9-AB82-6EA86292D4FE}"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p:cNvSpPr>
            <a:spLocks noGrp="1"/>
          </p:cNvSpPr>
          <p:nvPr>
            <p:ph type="dt" sz="half" idx="10"/>
          </p:nvPr>
        </p:nvSpPr>
        <p:spPr/>
        <p:txBody>
          <a:bodyPr/>
          <a:lstStyle>
            <a:lvl1pPr>
              <a:defRPr/>
            </a:lvl1pPr>
          </a:lstStyle>
          <a:p>
            <a:pPr>
              <a:defRPr/>
            </a:pPr>
            <a:fld id="{979C8085-0888-43B1-9E2E-D6E727554759}" type="datetimeFigureOut">
              <a:rPr lang="zh-CN" altLang="en-US"/>
              <a:pPr>
                <a:defRPr/>
              </a:pPr>
              <a:t>2024/4/6</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7EC95EFB-B999-418C-A689-C35398BA7EBE}"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p:cNvSpPr>
            <a:spLocks noGrp="1"/>
          </p:cNvSpPr>
          <p:nvPr>
            <p:ph type="dt" sz="half" idx="10"/>
          </p:nvPr>
        </p:nvSpPr>
        <p:spPr/>
        <p:txBody>
          <a:bodyPr/>
          <a:lstStyle>
            <a:lvl1pPr>
              <a:defRPr/>
            </a:lvl1pPr>
          </a:lstStyle>
          <a:p>
            <a:pPr>
              <a:defRPr/>
            </a:pPr>
            <a:fld id="{AC6C5665-1B5B-4687-9E2E-C0A1946DE657}" type="datetimeFigureOut">
              <a:rPr lang="zh-CN" altLang="en-US"/>
              <a:pPr>
                <a:defRPr/>
              </a:pPr>
              <a:t>2024/4/6</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F6D6D2DC-6CF7-40E1-B2C3-9049AEEFDCE6}"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457200" y="205979"/>
            <a:ext cx="82296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文本占位符 2"/>
          <p:cNvSpPr>
            <a:spLocks noGrp="1"/>
          </p:cNvSpPr>
          <p:nvPr>
            <p:ph type="body" idx="1"/>
          </p:nvPr>
        </p:nvSpPr>
        <p:spPr bwMode="auto">
          <a:xfrm>
            <a:off x="457200" y="1200151"/>
            <a:ext cx="8229600" cy="33944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06C1C240-9017-4C45-A094-DD8E498073CB}" type="datetimeFigureOut">
              <a:rPr lang="zh-CN" altLang="en-US"/>
              <a:pPr>
                <a:defRPr/>
              </a:pPr>
              <a:t>2024/4/6</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77EEFD9F-D935-4FC2-AC09-44F040414EE2}"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3" name="标题 3"/>
          <p:cNvSpPr>
            <a:spLocks noGrp="1"/>
          </p:cNvSpPr>
          <p:nvPr>
            <p:ph type="title"/>
          </p:nvPr>
        </p:nvSpPr>
        <p:spPr>
          <a:xfrm>
            <a:off x="13934" y="0"/>
            <a:ext cx="9130066" cy="1276350"/>
          </a:xfrm>
        </p:spPr>
        <p:txBody>
          <a:bodyPr/>
          <a:lstStyle/>
          <a:p>
            <a:r>
              <a:rPr lang="zh-CN" altLang="en-US" b="1" dirty="0" smtClean="0"/>
              <a:t>“走出去”后的导引</a:t>
            </a:r>
            <a:r>
              <a:rPr lang="en-US" altLang="zh-CN" sz="3200" b="1" dirty="0" smtClean="0"/>
              <a:t/>
            </a:r>
            <a:br>
              <a:rPr lang="en-US" altLang="zh-CN" sz="3200" b="1" dirty="0" smtClean="0"/>
            </a:br>
            <a:r>
              <a:rPr lang="zh-CN" altLang="en-US" sz="3200" b="1" dirty="0" smtClean="0"/>
              <a:t>徒</a:t>
            </a:r>
            <a:r>
              <a:rPr lang="en-US" altLang="zh-CN" sz="3200" b="1" dirty="0" smtClean="0"/>
              <a:t>8</a:t>
            </a:r>
            <a:r>
              <a:rPr lang="zh-CN" altLang="en-US" sz="3200" b="1" dirty="0" smtClean="0"/>
              <a:t>：</a:t>
            </a:r>
            <a:r>
              <a:rPr lang="en-US" altLang="zh-CN" sz="3200" b="1" dirty="0" smtClean="0"/>
              <a:t>26-40</a:t>
            </a:r>
            <a:endParaRPr lang="zh-CN" altLang="en-US" sz="3200" b="1" dirty="0"/>
          </a:p>
        </p:txBody>
      </p:sp>
      <p:pic>
        <p:nvPicPr>
          <p:cNvPr id="1028" name="Picture 4" descr="F:\“走出去”前的准备\C1377136047898.jpg"/>
          <p:cNvPicPr>
            <a:picLocks noChangeAspect="1" noChangeArrowheads="1"/>
          </p:cNvPicPr>
          <p:nvPr/>
        </p:nvPicPr>
        <p:blipFill>
          <a:blip r:embed="rId2"/>
          <a:srcRect/>
          <a:stretch>
            <a:fillRect/>
          </a:stretch>
        </p:blipFill>
        <p:spPr bwMode="auto">
          <a:xfrm>
            <a:off x="0" y="1276351"/>
            <a:ext cx="9144000" cy="386715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5143500"/>
          </a:xfrm>
        </p:spPr>
        <p:txBody>
          <a:bodyPr/>
          <a:lstStyle/>
          <a:p>
            <a:pPr algn="l"/>
            <a:r>
              <a:rPr lang="zh-CN" altLang="en-US" sz="3600" b="1" dirty="0" smtClean="0"/>
              <a:t>二、腓利和埃塞俄比亚太监</a:t>
            </a:r>
            <a:r>
              <a:rPr lang="en-US" altLang="zh-CN" sz="3600" b="1" dirty="0" smtClean="0"/>
              <a:t/>
            </a:r>
            <a:br>
              <a:rPr lang="en-US" altLang="zh-CN" sz="3600" b="1" dirty="0" smtClean="0"/>
            </a:br>
            <a:r>
              <a:rPr lang="en-US" altLang="zh-CN" sz="3600" b="1" dirty="0" smtClean="0"/>
              <a:t> II.     </a:t>
            </a:r>
            <a:r>
              <a:rPr lang="en-US" sz="3600" b="1" dirty="0" smtClean="0"/>
              <a:t>Philip and the Ethiopian</a:t>
            </a:r>
            <a:br>
              <a:rPr lang="en-US" sz="3600" b="1" dirty="0" smtClean="0"/>
            </a:br>
            <a:r>
              <a:rPr lang="en-US" sz="3600" b="1" dirty="0" smtClean="0"/>
              <a:t/>
            </a:r>
            <a:br>
              <a:rPr lang="en-US" sz="3600" b="1" dirty="0" smtClean="0"/>
            </a:br>
            <a:r>
              <a:rPr lang="zh-CN" altLang="en-US" sz="3600" b="1" dirty="0" smtClean="0"/>
              <a:t> </a:t>
            </a:r>
            <a:r>
              <a:rPr lang="en-US" altLang="zh-CN" sz="3600" b="1" dirty="0" smtClean="0"/>
              <a:t>26</a:t>
            </a:r>
            <a:r>
              <a:rPr lang="zh-CN" altLang="en-US" sz="3600" b="1" dirty="0" smtClean="0"/>
              <a:t>有主的一个使者对腓利说，起来，向南走，往那从耶路撒冷</a:t>
            </a:r>
            <a:r>
              <a:rPr lang="zh-CN" altLang="en-US" sz="3600" b="1" dirty="0" smtClean="0">
                <a:solidFill>
                  <a:srgbClr val="0070C0"/>
                </a:solidFill>
              </a:rPr>
              <a:t>下迦萨的路上去，那路是旷野</a:t>
            </a:r>
            <a:r>
              <a:rPr lang="zh-CN" altLang="en-US" sz="3600" b="1" dirty="0" smtClean="0"/>
              <a:t>。</a:t>
            </a:r>
            <a:r>
              <a:rPr lang="en-US" altLang="zh-CN" sz="3600" b="1" dirty="0" smtClean="0"/>
              <a:t/>
            </a:r>
            <a:br>
              <a:rPr lang="en-US" altLang="zh-CN" sz="3600" b="1" dirty="0" smtClean="0"/>
            </a:br>
            <a:r>
              <a:rPr lang="en-US" altLang="zh-CN" sz="3200" b="1" dirty="0" smtClean="0"/>
              <a:t> 26Now an angel of the Lord said to Philip, ‘Go south to the road – the desert road – that goes down from Jerusalem to Gaza.’                    </a:t>
            </a:r>
            <a:r>
              <a:rPr lang="zh-CN" altLang="en-US" sz="3200" b="1" dirty="0" smtClean="0">
                <a:solidFill>
                  <a:srgbClr val="0070C0"/>
                </a:solidFill>
              </a:rPr>
              <a:t>徒</a:t>
            </a:r>
            <a:r>
              <a:rPr lang="en-US" altLang="zh-CN" sz="3200" b="1" dirty="0" smtClean="0">
                <a:solidFill>
                  <a:srgbClr val="0070C0"/>
                </a:solidFill>
              </a:rPr>
              <a:t>/Acts 8:26</a:t>
            </a:r>
            <a:endParaRPr lang="en-US" sz="3200" b="1" dirty="0">
              <a:solidFill>
                <a:srgbClr val="0070C0"/>
              </a:solidFill>
            </a:endParaRPr>
          </a:p>
        </p:txBody>
      </p:sp>
      <p:sp>
        <p:nvSpPr>
          <p:cNvPr id="4" name="标题 1"/>
          <p:cNvSpPr txBox="1">
            <a:spLocks/>
          </p:cNvSpPr>
          <p:nvPr/>
        </p:nvSpPr>
        <p:spPr bwMode="auto">
          <a:xfrm>
            <a:off x="0" y="895350"/>
            <a:ext cx="3505200" cy="2895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3600" b="1" i="0" u="none" strike="noStrike" kern="1200" cap="none" spc="0" normalizeH="0" baseline="0" noProof="0" dirty="0" smtClean="0">
                <a:ln>
                  <a:noFill/>
                </a:ln>
                <a:solidFill>
                  <a:schemeClr val="tx1"/>
                </a:solidFill>
                <a:effectLst/>
                <a:uLnTx/>
                <a:uFillTx/>
                <a:latin typeface="汉仪中楷简" panose="02010604000101010101" pitchFamily="2" charset="-122"/>
                <a:ea typeface="汉仪中楷简" panose="02010604000101010101" pitchFamily="2" charset="-122"/>
                <a:cs typeface="+mj-cs"/>
              </a:rPr>
              <a:t/>
            </a:r>
            <a:br>
              <a:rPr kumimoji="0" lang="en-US" altLang="zh-CN" sz="3600" b="1" i="0" u="none" strike="noStrike" kern="1200" cap="none" spc="0" normalizeH="0" baseline="0" noProof="0" dirty="0" smtClean="0">
                <a:ln>
                  <a:noFill/>
                </a:ln>
                <a:solidFill>
                  <a:schemeClr val="tx1"/>
                </a:solidFill>
                <a:effectLst/>
                <a:uLnTx/>
                <a:uFillTx/>
                <a:latin typeface="汉仪中楷简" panose="02010604000101010101" pitchFamily="2" charset="-122"/>
                <a:ea typeface="汉仪中楷简" panose="02010604000101010101" pitchFamily="2" charset="-122"/>
                <a:cs typeface="+mj-cs"/>
              </a:rPr>
            </a:br>
            <a:endParaRPr kumimoji="0" lang="zh-CN" altLang="en-US" sz="3600" b="1" i="0" u="none" strike="noStrike" kern="1200" cap="none" spc="0" normalizeH="0" baseline="0" noProof="0" dirty="0" smtClean="0">
              <a:ln>
                <a:noFill/>
              </a:ln>
              <a:solidFill>
                <a:schemeClr val="tx1"/>
              </a:solidFill>
              <a:effectLst/>
              <a:uLnTx/>
              <a:uFillTx/>
              <a:latin typeface="汉仪中楷简" panose="02010604000101010101" pitchFamily="2" charset="-122"/>
              <a:ea typeface="汉仪中楷简" panose="02010604000101010101" pitchFamily="2" charset="-122"/>
              <a:cs typeface="+mj-cs"/>
            </a:endParaRPr>
          </a:p>
        </p:txBody>
      </p:sp>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5143500"/>
          </a:xfrm>
        </p:spPr>
        <p:txBody>
          <a:bodyPr/>
          <a:lstStyle/>
          <a:p>
            <a:pPr algn="l"/>
            <a:endParaRPr lang="zh-CN" altLang="en-US" sz="3600" b="1" dirty="0" smtClean="0">
              <a:ea typeface="汉仪中楷简"/>
            </a:endParaRPr>
          </a:p>
        </p:txBody>
      </p:sp>
      <p:sp>
        <p:nvSpPr>
          <p:cNvPr id="4" name="标题 1"/>
          <p:cNvSpPr txBox="1">
            <a:spLocks/>
          </p:cNvSpPr>
          <p:nvPr/>
        </p:nvSpPr>
        <p:spPr bwMode="auto">
          <a:xfrm>
            <a:off x="0" y="895350"/>
            <a:ext cx="3505200" cy="2895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3600" b="1" i="0" u="none" strike="noStrike" kern="1200" cap="none" spc="0" normalizeH="0" baseline="0" noProof="0" dirty="0" smtClean="0">
                <a:ln>
                  <a:noFill/>
                </a:ln>
                <a:solidFill>
                  <a:schemeClr val="tx1"/>
                </a:solidFill>
                <a:effectLst/>
                <a:uLnTx/>
                <a:uFillTx/>
                <a:latin typeface="汉仪中楷简" panose="02010604000101010101" pitchFamily="2" charset="-122"/>
                <a:ea typeface="汉仪中楷简" panose="02010604000101010101" pitchFamily="2" charset="-122"/>
                <a:cs typeface="+mj-cs"/>
              </a:rPr>
              <a:t/>
            </a:r>
            <a:br>
              <a:rPr kumimoji="0" lang="en-US" altLang="zh-CN" sz="3600" b="1" i="0" u="none" strike="noStrike" kern="1200" cap="none" spc="0" normalizeH="0" baseline="0" noProof="0" dirty="0" smtClean="0">
                <a:ln>
                  <a:noFill/>
                </a:ln>
                <a:solidFill>
                  <a:schemeClr val="tx1"/>
                </a:solidFill>
                <a:effectLst/>
                <a:uLnTx/>
                <a:uFillTx/>
                <a:latin typeface="汉仪中楷简" panose="02010604000101010101" pitchFamily="2" charset="-122"/>
                <a:ea typeface="汉仪中楷简" panose="02010604000101010101" pitchFamily="2" charset="-122"/>
                <a:cs typeface="+mj-cs"/>
              </a:rPr>
            </a:br>
            <a:endParaRPr kumimoji="0" lang="zh-CN" altLang="en-US" sz="3600" b="1" i="0" u="none" strike="noStrike" kern="1200" cap="none" spc="0" normalizeH="0" baseline="0" noProof="0" dirty="0" smtClean="0">
              <a:ln>
                <a:noFill/>
              </a:ln>
              <a:solidFill>
                <a:schemeClr val="tx1"/>
              </a:solidFill>
              <a:effectLst/>
              <a:uLnTx/>
              <a:uFillTx/>
              <a:latin typeface="汉仪中楷简" panose="02010604000101010101" pitchFamily="2" charset="-122"/>
              <a:ea typeface="汉仪中楷简" panose="02010604000101010101" pitchFamily="2" charset="-122"/>
              <a:cs typeface="+mj-cs"/>
            </a:endParaRPr>
          </a:p>
        </p:txBody>
      </p:sp>
      <p:pic>
        <p:nvPicPr>
          <p:cNvPr id="1026" name="Picture 2" descr="F:\2024 证道\“走出去”后的导引\114.jpg"/>
          <p:cNvPicPr>
            <a:picLocks noChangeAspect="1" noChangeArrowheads="1"/>
          </p:cNvPicPr>
          <p:nvPr/>
        </p:nvPicPr>
        <p:blipFill>
          <a:blip r:embed="rId2"/>
          <a:srcRect/>
          <a:stretch>
            <a:fillRect/>
          </a:stretch>
        </p:blipFill>
        <p:spPr bwMode="auto">
          <a:xfrm>
            <a:off x="2286000" y="0"/>
            <a:ext cx="4092971" cy="5143500"/>
          </a:xfrm>
          <a:prstGeom prst="rect">
            <a:avLst/>
          </a:prstGeom>
          <a:noFill/>
        </p:spPr>
      </p:pic>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5143500"/>
          </a:xfrm>
        </p:spPr>
        <p:txBody>
          <a:bodyPr/>
          <a:lstStyle/>
          <a:p>
            <a:pPr algn="l"/>
            <a:r>
              <a:rPr lang="en-US" sz="3600" b="1" dirty="0" smtClean="0"/>
              <a:t>1</a:t>
            </a:r>
            <a:r>
              <a:rPr lang="zh-CN" altLang="en-US" sz="3600" b="1" dirty="0" smtClean="0"/>
              <a:t>、埃塞俄比亚的太监</a:t>
            </a:r>
            <a:r>
              <a:rPr lang="en-US" altLang="zh-CN" sz="3600" b="1" dirty="0" smtClean="0"/>
              <a:t/>
            </a:r>
            <a:br>
              <a:rPr lang="en-US" altLang="zh-CN" sz="3600" b="1" dirty="0" smtClean="0"/>
            </a:br>
            <a:r>
              <a:rPr lang="en-US" altLang="zh-CN" sz="3600" b="1" dirty="0" smtClean="0"/>
              <a:t>1 .  T</a:t>
            </a:r>
            <a:r>
              <a:rPr lang="en-US" sz="3600" b="1" dirty="0" smtClean="0"/>
              <a:t>he Ethiopian</a:t>
            </a:r>
            <a:r>
              <a:rPr lang="zh-CN" altLang="en-US" sz="3600" b="1" dirty="0" smtClean="0"/>
              <a:t> </a:t>
            </a:r>
            <a:r>
              <a:rPr lang="en-US" altLang="zh-CN" sz="3600" b="1" dirty="0" smtClean="0"/>
              <a:t/>
            </a:r>
            <a:br>
              <a:rPr lang="en-US" altLang="zh-CN" sz="3600" b="1" dirty="0" smtClean="0"/>
            </a:br>
            <a:r>
              <a:rPr lang="en-US" altLang="zh-CN" sz="2400" b="1" dirty="0" smtClean="0"/>
              <a:t/>
            </a:r>
            <a:br>
              <a:rPr lang="en-US" altLang="zh-CN" sz="2400" b="1" dirty="0" smtClean="0"/>
            </a:br>
            <a:r>
              <a:rPr lang="zh-CN" altLang="en-US" sz="3200" b="1" dirty="0" smtClean="0"/>
              <a:t>他是一个埃塞俄比亚人</a:t>
            </a:r>
            <a:r>
              <a:rPr lang="en-US" altLang="zh-CN" sz="3200" b="1" dirty="0" smtClean="0"/>
              <a:t/>
            </a:r>
            <a:br>
              <a:rPr lang="en-US" altLang="zh-CN" sz="3200" b="1" dirty="0" smtClean="0"/>
            </a:br>
            <a:r>
              <a:rPr lang="zh-CN" altLang="en-US" sz="3200" b="1" dirty="0" smtClean="0"/>
              <a:t>他是一个被王所信任、位高权重的人</a:t>
            </a:r>
            <a:r>
              <a:rPr lang="en-US" altLang="zh-CN" sz="3200" b="1" dirty="0" smtClean="0"/>
              <a:t/>
            </a:r>
            <a:br>
              <a:rPr lang="en-US" altLang="zh-CN" sz="3200" b="1" dirty="0" smtClean="0"/>
            </a:br>
            <a:r>
              <a:rPr lang="zh-CN" altLang="en-US" sz="3200" b="1" dirty="0" smtClean="0"/>
              <a:t>他是一个虔诚、在信仰上肯付代价的人</a:t>
            </a:r>
            <a:r>
              <a:rPr lang="en-US" altLang="zh-CN" sz="3200" b="1" dirty="0" smtClean="0"/>
              <a:t/>
            </a:r>
            <a:br>
              <a:rPr lang="en-US" altLang="zh-CN" sz="3200" b="1" dirty="0" smtClean="0"/>
            </a:br>
            <a:r>
              <a:rPr lang="zh-CN" altLang="en-US" sz="3200" b="1" dirty="0" smtClean="0"/>
              <a:t>他是一个在信仰上有追求的人</a:t>
            </a:r>
            <a:r>
              <a:rPr lang="en-US" altLang="zh-CN" sz="3200" b="1" dirty="0" smtClean="0"/>
              <a:t/>
            </a:r>
            <a:br>
              <a:rPr lang="en-US" altLang="zh-CN" sz="3200" b="1" dirty="0" smtClean="0"/>
            </a:br>
            <a:r>
              <a:rPr lang="zh-CN" altLang="en-US" sz="3200" b="1" dirty="0" smtClean="0"/>
              <a:t>他是一个谦卑的人</a:t>
            </a:r>
            <a:r>
              <a:rPr lang="en-US" altLang="zh-CN" sz="3200" b="1" dirty="0" smtClean="0"/>
              <a:t/>
            </a:r>
            <a:br>
              <a:rPr lang="en-US" altLang="zh-CN" sz="3200" b="1" dirty="0" smtClean="0"/>
            </a:br>
            <a:r>
              <a:rPr lang="zh-CN" altLang="en-US" sz="3200" b="1" dirty="0" smtClean="0"/>
              <a:t>他是一个将福音带到埃塞俄比亚的人</a:t>
            </a:r>
            <a:endParaRPr lang="en-US" sz="3200" b="1" dirty="0"/>
          </a:p>
        </p:txBody>
      </p:sp>
      <p:sp>
        <p:nvSpPr>
          <p:cNvPr id="4" name="标题 1"/>
          <p:cNvSpPr txBox="1">
            <a:spLocks/>
          </p:cNvSpPr>
          <p:nvPr/>
        </p:nvSpPr>
        <p:spPr bwMode="auto">
          <a:xfrm>
            <a:off x="0" y="895350"/>
            <a:ext cx="3505200" cy="2895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3600" b="1" i="0" u="none" strike="noStrike" kern="1200" cap="none" spc="0" normalizeH="0" baseline="0" noProof="0" dirty="0" smtClean="0">
                <a:ln>
                  <a:noFill/>
                </a:ln>
                <a:solidFill>
                  <a:schemeClr val="tx1"/>
                </a:solidFill>
                <a:effectLst/>
                <a:uLnTx/>
                <a:uFillTx/>
                <a:latin typeface="汉仪中楷简" panose="02010604000101010101" pitchFamily="2" charset="-122"/>
                <a:ea typeface="汉仪中楷简" panose="02010604000101010101" pitchFamily="2" charset="-122"/>
                <a:cs typeface="+mj-cs"/>
              </a:rPr>
              <a:t/>
            </a:r>
            <a:br>
              <a:rPr kumimoji="0" lang="en-US" altLang="zh-CN" sz="3600" b="1" i="0" u="none" strike="noStrike" kern="1200" cap="none" spc="0" normalizeH="0" baseline="0" noProof="0" dirty="0" smtClean="0">
                <a:ln>
                  <a:noFill/>
                </a:ln>
                <a:solidFill>
                  <a:schemeClr val="tx1"/>
                </a:solidFill>
                <a:effectLst/>
                <a:uLnTx/>
                <a:uFillTx/>
                <a:latin typeface="汉仪中楷简" panose="02010604000101010101" pitchFamily="2" charset="-122"/>
                <a:ea typeface="汉仪中楷简" panose="02010604000101010101" pitchFamily="2" charset="-122"/>
                <a:cs typeface="+mj-cs"/>
              </a:rPr>
            </a:br>
            <a:endParaRPr kumimoji="0" lang="zh-CN" altLang="en-US" sz="3600" b="1" i="0" u="none" strike="noStrike" kern="1200" cap="none" spc="0" normalizeH="0" baseline="0" noProof="0" dirty="0" smtClean="0">
              <a:ln>
                <a:noFill/>
              </a:ln>
              <a:solidFill>
                <a:schemeClr val="tx1"/>
              </a:solidFill>
              <a:effectLst/>
              <a:uLnTx/>
              <a:uFillTx/>
              <a:latin typeface="汉仪中楷简" panose="02010604000101010101" pitchFamily="2" charset="-122"/>
              <a:ea typeface="汉仪中楷简" panose="02010604000101010101" pitchFamily="2" charset="-122"/>
              <a:cs typeface="+mj-cs"/>
            </a:endParaRPr>
          </a:p>
        </p:txBody>
      </p:sp>
      <p:pic>
        <p:nvPicPr>
          <p:cNvPr id="5" name="Picture 3" descr="F:\2024 证道\“走出去”后的导引\IMG_7748.PNG"/>
          <p:cNvPicPr>
            <a:picLocks noChangeAspect="1" noChangeArrowheads="1"/>
          </p:cNvPicPr>
          <p:nvPr/>
        </p:nvPicPr>
        <p:blipFill>
          <a:blip r:embed="rId2" cstate="print"/>
          <a:srcRect/>
          <a:stretch>
            <a:fillRect/>
          </a:stretch>
        </p:blipFill>
        <p:spPr bwMode="auto">
          <a:xfrm>
            <a:off x="7010400" y="-1"/>
            <a:ext cx="2133599" cy="5143501"/>
          </a:xfrm>
          <a:prstGeom prst="rect">
            <a:avLst/>
          </a:prstGeom>
          <a:noFill/>
        </p:spPr>
      </p:pic>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5143500"/>
          </a:xfrm>
        </p:spPr>
        <p:txBody>
          <a:bodyPr/>
          <a:lstStyle/>
          <a:p>
            <a:pPr algn="l"/>
            <a:r>
              <a:rPr lang="zh-CN" altLang="en-US" sz="3600" b="1" dirty="0" smtClean="0"/>
              <a:t>埃塞俄比亚是一个具有悠久和丰富的基督宗教传统的国家，早期基督教从公元</a:t>
            </a:r>
            <a:r>
              <a:rPr lang="en-US" sz="3600" b="1" dirty="0" smtClean="0"/>
              <a:t>1</a:t>
            </a:r>
            <a:r>
              <a:rPr lang="zh-CN" altLang="en-US" sz="3600" b="1" dirty="0" smtClean="0"/>
              <a:t>世纪开始就已经在埃塞俄比亚北部和中部传播了。现在全国人口中</a:t>
            </a:r>
            <a:r>
              <a:rPr lang="en-US" sz="3600" b="1" dirty="0" smtClean="0"/>
              <a:t>67.3%</a:t>
            </a:r>
            <a:r>
              <a:rPr lang="zh-CN" altLang="en-US" sz="3600" b="1" dirty="0" smtClean="0"/>
              <a:t>信仰基督教（其中全国人口的</a:t>
            </a:r>
            <a:r>
              <a:rPr lang="en-US" sz="3600" b="1" dirty="0" smtClean="0"/>
              <a:t>43.8%</a:t>
            </a:r>
            <a:r>
              <a:rPr lang="zh-CN" altLang="en-US" sz="3600" b="1" dirty="0" smtClean="0"/>
              <a:t>信奉埃塞俄比亚正教，</a:t>
            </a:r>
            <a:r>
              <a:rPr lang="en-US" sz="3600" b="1" dirty="0" smtClean="0"/>
              <a:t>22.8%</a:t>
            </a:r>
            <a:r>
              <a:rPr lang="zh-CN" altLang="en-US" sz="3600" b="1" dirty="0" smtClean="0"/>
              <a:t>信奉基督新教，</a:t>
            </a:r>
            <a:r>
              <a:rPr lang="en-US" sz="3600" b="1" dirty="0" smtClean="0"/>
              <a:t>0.7%</a:t>
            </a:r>
            <a:r>
              <a:rPr lang="zh-CN" altLang="en-US" sz="3600" b="1" dirty="0" smtClean="0"/>
              <a:t>信奉天主教）。 </a:t>
            </a:r>
            <a:r>
              <a:rPr lang="en-US" altLang="zh-CN" sz="3600" b="1" dirty="0" smtClean="0"/>
              <a:t/>
            </a:r>
            <a:br>
              <a:rPr lang="en-US" altLang="zh-CN" sz="3600" b="1" dirty="0" smtClean="0"/>
            </a:br>
            <a:endParaRPr lang="zh-CN" altLang="en-US" sz="3600" b="1" dirty="0" smtClean="0">
              <a:ea typeface="汉仪中楷简"/>
            </a:endParaRPr>
          </a:p>
        </p:txBody>
      </p:sp>
      <p:sp>
        <p:nvSpPr>
          <p:cNvPr id="4" name="标题 1"/>
          <p:cNvSpPr txBox="1">
            <a:spLocks/>
          </p:cNvSpPr>
          <p:nvPr/>
        </p:nvSpPr>
        <p:spPr bwMode="auto">
          <a:xfrm>
            <a:off x="0" y="895350"/>
            <a:ext cx="3505200" cy="2895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3600" b="1" i="0" u="none" strike="noStrike" kern="1200" cap="none" spc="0" normalizeH="0" baseline="0" noProof="0" dirty="0" smtClean="0">
                <a:ln>
                  <a:noFill/>
                </a:ln>
                <a:solidFill>
                  <a:schemeClr val="tx1"/>
                </a:solidFill>
                <a:effectLst/>
                <a:uLnTx/>
                <a:uFillTx/>
                <a:latin typeface="汉仪中楷简" panose="02010604000101010101" pitchFamily="2" charset="-122"/>
                <a:ea typeface="汉仪中楷简" panose="02010604000101010101" pitchFamily="2" charset="-122"/>
                <a:cs typeface="+mj-cs"/>
              </a:rPr>
              <a:t/>
            </a:r>
            <a:br>
              <a:rPr kumimoji="0" lang="en-US" altLang="zh-CN" sz="3600" b="1" i="0" u="none" strike="noStrike" kern="1200" cap="none" spc="0" normalizeH="0" baseline="0" noProof="0" dirty="0" smtClean="0">
                <a:ln>
                  <a:noFill/>
                </a:ln>
                <a:solidFill>
                  <a:schemeClr val="tx1"/>
                </a:solidFill>
                <a:effectLst/>
                <a:uLnTx/>
                <a:uFillTx/>
                <a:latin typeface="汉仪中楷简" panose="02010604000101010101" pitchFamily="2" charset="-122"/>
                <a:ea typeface="汉仪中楷简" panose="02010604000101010101" pitchFamily="2" charset="-122"/>
                <a:cs typeface="+mj-cs"/>
              </a:rPr>
            </a:br>
            <a:endParaRPr kumimoji="0" lang="zh-CN" altLang="en-US" sz="3600" b="1" i="0" u="none" strike="noStrike" kern="1200" cap="none" spc="0" normalizeH="0" baseline="0" noProof="0" dirty="0" smtClean="0">
              <a:ln>
                <a:noFill/>
              </a:ln>
              <a:solidFill>
                <a:schemeClr val="tx1"/>
              </a:solidFill>
              <a:effectLst/>
              <a:uLnTx/>
              <a:uFillTx/>
              <a:latin typeface="汉仪中楷简" panose="02010604000101010101" pitchFamily="2" charset="-122"/>
              <a:ea typeface="汉仪中楷简" panose="02010604000101010101" pitchFamily="2" charset="-122"/>
              <a:cs typeface="+mj-cs"/>
            </a:endParaRPr>
          </a:p>
        </p:txBody>
      </p:sp>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5143500"/>
          </a:xfrm>
        </p:spPr>
        <p:txBody>
          <a:bodyPr/>
          <a:lstStyle/>
          <a:p>
            <a:pPr algn="l"/>
            <a:r>
              <a:rPr lang="en-US" altLang="zh-CN" sz="3600" b="1" dirty="0" smtClean="0">
                <a:ea typeface="汉仪中楷简"/>
              </a:rPr>
              <a:t>2</a:t>
            </a:r>
            <a:r>
              <a:rPr lang="zh-CN" altLang="en-US" sz="3600" b="1" dirty="0" smtClean="0">
                <a:ea typeface="汉仪中楷简"/>
              </a:rPr>
              <a:t>、 埃塞俄比亚太监的困惑 </a:t>
            </a:r>
            <a:r>
              <a:rPr lang="en-US" altLang="zh-CN" sz="3600" b="1" dirty="0" smtClean="0">
                <a:ea typeface="汉仪中楷简"/>
              </a:rPr>
              <a:t/>
            </a:r>
            <a:br>
              <a:rPr lang="en-US" altLang="zh-CN" sz="3600" b="1" dirty="0" smtClean="0">
                <a:ea typeface="汉仪中楷简"/>
              </a:rPr>
            </a:br>
            <a:r>
              <a:rPr lang="en-US" altLang="zh-CN" sz="3600" b="1" dirty="0" smtClean="0">
                <a:ea typeface="汉仪中楷简"/>
              </a:rPr>
              <a:t>2. The perplexity of </a:t>
            </a:r>
            <a:r>
              <a:rPr lang="en-US" altLang="zh-CN" sz="3600" b="1" dirty="0" smtClean="0">
                <a:ea typeface="汉仪中楷简"/>
              </a:rPr>
              <a:t>Ethiopian</a:t>
            </a:r>
            <a:br>
              <a:rPr lang="en-US" altLang="zh-CN" sz="3600" b="1" dirty="0" smtClean="0">
                <a:ea typeface="汉仪中楷简"/>
              </a:rPr>
            </a:br>
            <a:r>
              <a:rPr lang="en-US" altLang="zh-CN" sz="3600" b="1" dirty="0" smtClean="0">
                <a:ea typeface="汉仪中楷简"/>
              </a:rPr>
              <a:t/>
            </a:r>
            <a:br>
              <a:rPr lang="en-US" altLang="zh-CN" sz="3600" b="1" dirty="0" smtClean="0">
                <a:ea typeface="汉仪中楷简"/>
              </a:rPr>
            </a:br>
            <a:r>
              <a:rPr lang="en-US" altLang="zh-CN" sz="3600" b="1" dirty="0" smtClean="0">
                <a:ea typeface="汉仪中楷简"/>
              </a:rPr>
              <a:t/>
            </a:r>
            <a:br>
              <a:rPr lang="en-US" altLang="zh-CN" sz="3600" b="1" dirty="0" smtClean="0">
                <a:ea typeface="汉仪中楷简"/>
              </a:rPr>
            </a:br>
            <a:r>
              <a:rPr lang="zh-CN" altLang="en-US" sz="3600" b="1" dirty="0" smtClean="0">
                <a:ea typeface="汉仪中楷简"/>
              </a:rPr>
              <a:t> </a:t>
            </a:r>
            <a:r>
              <a:rPr lang="en-US" altLang="zh-CN" sz="3600" b="1" dirty="0" smtClean="0">
                <a:ea typeface="汉仪中楷简"/>
              </a:rPr>
              <a:t>3 </a:t>
            </a:r>
            <a:r>
              <a:rPr lang="zh-CN" altLang="en-US" sz="3600" b="1" dirty="0" smtClean="0">
                <a:ea typeface="汉仪中楷简"/>
              </a:rPr>
              <a:t>若</a:t>
            </a:r>
            <a:r>
              <a:rPr lang="zh-CN" altLang="en-US" sz="3600" b="1" dirty="0" smtClean="0">
                <a:ea typeface="汉仪中楷简"/>
              </a:rPr>
              <a:t>有人爱神，这人乃是神所知道</a:t>
            </a:r>
            <a:r>
              <a:rPr lang="zh-CN" altLang="en-US" sz="3600" b="1" dirty="0" smtClean="0">
                <a:ea typeface="汉仪中楷简"/>
              </a:rPr>
              <a:t>的。</a:t>
            </a:r>
            <a:r>
              <a:rPr lang="en-US" altLang="zh-CN" sz="3600" b="1" dirty="0" smtClean="0">
                <a:ea typeface="汉仪中楷简"/>
              </a:rPr>
              <a:t/>
            </a:r>
            <a:br>
              <a:rPr lang="en-US" altLang="zh-CN" sz="3600" b="1" dirty="0" smtClean="0">
                <a:ea typeface="汉仪中楷简"/>
              </a:rPr>
            </a:br>
            <a:r>
              <a:rPr lang="en-US" altLang="zh-CN" sz="3600" b="1" dirty="0" smtClean="0">
                <a:ea typeface="汉仪中楷简"/>
              </a:rPr>
              <a:t> </a:t>
            </a:r>
            <a:r>
              <a:rPr lang="en-US" altLang="zh-CN" sz="3600" b="1" dirty="0" smtClean="0">
                <a:ea typeface="汉仪中楷简"/>
              </a:rPr>
              <a:t>3 But </a:t>
            </a:r>
            <a:r>
              <a:rPr lang="en-US" altLang="zh-CN" sz="3600" b="1" dirty="0" smtClean="0">
                <a:ea typeface="汉仪中楷简"/>
              </a:rPr>
              <a:t>whoever loves God is known by God. </a:t>
            </a:r>
            <a:r>
              <a:rPr lang="en-US" altLang="zh-CN" sz="3600" b="1" dirty="0" smtClean="0">
                <a:ea typeface="汉仪中楷简"/>
              </a:rPr>
              <a:t/>
            </a:r>
            <a:br>
              <a:rPr lang="en-US" altLang="zh-CN" sz="3600" b="1" dirty="0" smtClean="0">
                <a:ea typeface="汉仪中楷简"/>
              </a:rPr>
            </a:br>
            <a:r>
              <a:rPr lang="en-US" altLang="zh-CN" sz="3600" b="1" dirty="0" smtClean="0">
                <a:ea typeface="汉仪中楷简"/>
              </a:rPr>
              <a:t> </a:t>
            </a:r>
            <a:r>
              <a:rPr lang="en-US" altLang="zh-CN" sz="3600" b="1" dirty="0" smtClean="0">
                <a:ea typeface="汉仪中楷简"/>
              </a:rPr>
              <a:t>                                        </a:t>
            </a:r>
            <a:r>
              <a:rPr lang="en-US" altLang="zh-CN" sz="3600" b="1" dirty="0" smtClean="0">
                <a:solidFill>
                  <a:srgbClr val="0070C0"/>
                </a:solidFill>
                <a:ea typeface="汉仪中楷简"/>
              </a:rPr>
              <a:t> </a:t>
            </a:r>
            <a:r>
              <a:rPr lang="zh-CN" altLang="en-US" sz="3600" b="1" dirty="0" smtClean="0">
                <a:solidFill>
                  <a:srgbClr val="0070C0"/>
                </a:solidFill>
                <a:ea typeface="汉仪中楷简"/>
              </a:rPr>
              <a:t>林前</a:t>
            </a:r>
            <a:r>
              <a:rPr lang="en-US" altLang="zh-CN" sz="3600" b="1" dirty="0" smtClean="0">
                <a:solidFill>
                  <a:srgbClr val="0070C0"/>
                </a:solidFill>
                <a:ea typeface="汉仪中楷简"/>
              </a:rPr>
              <a:t>/1Cor.8:3</a:t>
            </a:r>
            <a:endParaRPr lang="zh-CN" altLang="en-US" sz="3600" b="1" dirty="0" smtClean="0">
              <a:solidFill>
                <a:srgbClr val="0070C0"/>
              </a:solidFill>
              <a:ea typeface="汉仪中楷简"/>
            </a:endParaRPr>
          </a:p>
        </p:txBody>
      </p:sp>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5143500"/>
          </a:xfrm>
        </p:spPr>
        <p:txBody>
          <a:bodyPr/>
          <a:lstStyle/>
          <a:p>
            <a:pPr algn="l"/>
            <a:r>
              <a:rPr lang="en-US" altLang="zh-CN" sz="3600" b="1" dirty="0" smtClean="0">
                <a:ea typeface="汉仪中楷简"/>
              </a:rPr>
              <a:t>3</a:t>
            </a:r>
            <a:r>
              <a:rPr lang="zh-CN" altLang="en-US" sz="3600" b="1" dirty="0" smtClean="0">
                <a:ea typeface="汉仪中楷简"/>
              </a:rPr>
              <a:t>、腓利传福音的内容</a:t>
            </a:r>
            <a:r>
              <a:rPr lang="en-US" altLang="zh-CN" sz="3600" b="1" dirty="0" smtClean="0">
                <a:ea typeface="汉仪中楷简"/>
              </a:rPr>
              <a:t/>
            </a:r>
            <a:br>
              <a:rPr lang="en-US" altLang="zh-CN" sz="3600" b="1" dirty="0" smtClean="0">
                <a:ea typeface="汉仪中楷简"/>
              </a:rPr>
            </a:br>
            <a:r>
              <a:rPr lang="en-US" altLang="zh-CN" sz="3600" b="1" dirty="0" smtClean="0">
                <a:ea typeface="汉仪中楷简"/>
              </a:rPr>
              <a:t>3.   The teaching of Philip the Evangelist</a:t>
            </a:r>
            <a:br>
              <a:rPr lang="en-US" altLang="zh-CN" sz="3600" b="1" dirty="0" smtClean="0">
                <a:ea typeface="汉仪中楷简"/>
              </a:rPr>
            </a:br>
            <a:r>
              <a:rPr lang="en-US" altLang="zh-CN" sz="3600" b="1" dirty="0" smtClean="0">
                <a:ea typeface="汉仪中楷简"/>
              </a:rPr>
              <a:t/>
            </a:r>
            <a:br>
              <a:rPr lang="en-US" altLang="zh-CN" sz="3600" b="1" dirty="0" smtClean="0">
                <a:ea typeface="汉仪中楷简"/>
              </a:rPr>
            </a:br>
            <a:r>
              <a:rPr lang="zh-CN" altLang="en-US" sz="3600" b="1" dirty="0" smtClean="0">
                <a:ea typeface="汉仪中楷简"/>
              </a:rPr>
              <a:t> </a:t>
            </a:r>
            <a:r>
              <a:rPr lang="en-US" altLang="zh-CN" sz="3600" b="1" dirty="0" smtClean="0">
                <a:ea typeface="汉仪中楷简"/>
              </a:rPr>
              <a:t>35 </a:t>
            </a:r>
            <a:r>
              <a:rPr lang="zh-CN" altLang="en-US" sz="3600" b="1" dirty="0" smtClean="0">
                <a:ea typeface="汉仪中楷简"/>
              </a:rPr>
              <a:t>腓利就开口从这经上起，对他</a:t>
            </a:r>
            <a:r>
              <a:rPr lang="zh-CN" altLang="en-US" sz="3600" b="1" dirty="0" smtClean="0">
                <a:solidFill>
                  <a:srgbClr val="0070C0"/>
                </a:solidFill>
                <a:ea typeface="汉仪中楷简"/>
              </a:rPr>
              <a:t>传讲耶稣</a:t>
            </a:r>
            <a:r>
              <a:rPr lang="zh-CN" altLang="en-US" sz="3600" b="1" dirty="0" smtClean="0">
                <a:ea typeface="汉仪中楷简"/>
              </a:rPr>
              <a:t>。 </a:t>
            </a:r>
            <a:r>
              <a:rPr lang="en-US" altLang="zh-CN" sz="3600" b="1" dirty="0" smtClean="0">
                <a:ea typeface="汉仪中楷简"/>
              </a:rPr>
              <a:t/>
            </a:r>
            <a:br>
              <a:rPr lang="en-US" altLang="zh-CN" sz="3600" b="1" dirty="0" smtClean="0">
                <a:ea typeface="汉仪中楷简"/>
              </a:rPr>
            </a:br>
            <a:r>
              <a:rPr lang="en-US" altLang="zh-CN" sz="3600" b="1" dirty="0" smtClean="0">
                <a:ea typeface="汉仪中楷简"/>
              </a:rPr>
              <a:t> 35Then Philip began with that very passage of Scripture and told him the good news about Jesus.</a:t>
            </a:r>
            <a:br>
              <a:rPr lang="en-US" altLang="zh-CN" sz="3600" b="1" dirty="0" smtClean="0">
                <a:ea typeface="汉仪中楷简"/>
              </a:rPr>
            </a:br>
            <a:r>
              <a:rPr lang="en-US" altLang="zh-CN" sz="3600" b="1" dirty="0" smtClean="0">
                <a:solidFill>
                  <a:srgbClr val="0070C0"/>
                </a:solidFill>
                <a:ea typeface="汉仪中楷简"/>
              </a:rPr>
              <a:t>                                       </a:t>
            </a:r>
            <a:r>
              <a:rPr lang="zh-CN" altLang="en-US" sz="3600" b="1" dirty="0" smtClean="0">
                <a:solidFill>
                  <a:srgbClr val="0070C0"/>
                </a:solidFill>
                <a:ea typeface="汉仪中楷简"/>
              </a:rPr>
              <a:t>徒</a:t>
            </a:r>
            <a:r>
              <a:rPr lang="en-US" altLang="zh-CN" sz="3600" b="1" dirty="0" smtClean="0">
                <a:solidFill>
                  <a:srgbClr val="0070C0"/>
                </a:solidFill>
                <a:ea typeface="汉仪中楷简"/>
              </a:rPr>
              <a:t>/Acts 8:35</a:t>
            </a:r>
            <a:endParaRPr lang="zh-CN" altLang="en-US" sz="3600" b="1" dirty="0" smtClean="0">
              <a:solidFill>
                <a:srgbClr val="0070C0"/>
              </a:solidFill>
              <a:ea typeface="汉仪中楷简"/>
            </a:endParaRPr>
          </a:p>
        </p:txBody>
      </p:sp>
      <p:sp>
        <p:nvSpPr>
          <p:cNvPr id="4" name="标题 1"/>
          <p:cNvSpPr txBox="1">
            <a:spLocks/>
          </p:cNvSpPr>
          <p:nvPr/>
        </p:nvSpPr>
        <p:spPr bwMode="auto">
          <a:xfrm>
            <a:off x="0" y="895350"/>
            <a:ext cx="3505200" cy="2895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3600" b="1" i="0" u="none" strike="noStrike" kern="1200" cap="none" spc="0" normalizeH="0" baseline="0" noProof="0" dirty="0" smtClean="0">
                <a:ln>
                  <a:noFill/>
                </a:ln>
                <a:solidFill>
                  <a:schemeClr val="tx1"/>
                </a:solidFill>
                <a:effectLst/>
                <a:uLnTx/>
                <a:uFillTx/>
                <a:latin typeface="汉仪中楷简" panose="02010604000101010101" pitchFamily="2" charset="-122"/>
                <a:ea typeface="汉仪中楷简" panose="02010604000101010101" pitchFamily="2" charset="-122"/>
                <a:cs typeface="+mj-cs"/>
              </a:rPr>
              <a:t/>
            </a:r>
            <a:br>
              <a:rPr kumimoji="0" lang="en-US" altLang="zh-CN" sz="3600" b="1" i="0" u="none" strike="noStrike" kern="1200" cap="none" spc="0" normalizeH="0" baseline="0" noProof="0" dirty="0" smtClean="0">
                <a:ln>
                  <a:noFill/>
                </a:ln>
                <a:solidFill>
                  <a:schemeClr val="tx1"/>
                </a:solidFill>
                <a:effectLst/>
                <a:uLnTx/>
                <a:uFillTx/>
                <a:latin typeface="汉仪中楷简" panose="02010604000101010101" pitchFamily="2" charset="-122"/>
                <a:ea typeface="汉仪中楷简" panose="02010604000101010101" pitchFamily="2" charset="-122"/>
                <a:cs typeface="+mj-cs"/>
              </a:rPr>
            </a:br>
            <a:endParaRPr kumimoji="0" lang="zh-CN" altLang="en-US" sz="3600" b="1" i="0" u="none" strike="noStrike" kern="1200" cap="none" spc="0" normalizeH="0" baseline="0" noProof="0" dirty="0" smtClean="0">
              <a:ln>
                <a:noFill/>
              </a:ln>
              <a:solidFill>
                <a:schemeClr val="tx1"/>
              </a:solidFill>
              <a:effectLst/>
              <a:uLnTx/>
              <a:uFillTx/>
              <a:latin typeface="汉仪中楷简" panose="02010604000101010101" pitchFamily="2" charset="-122"/>
              <a:ea typeface="汉仪中楷简" panose="02010604000101010101" pitchFamily="2" charset="-122"/>
              <a:cs typeface="+mj-cs"/>
            </a:endParaRPr>
          </a:p>
        </p:txBody>
      </p:sp>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5143500"/>
          </a:xfrm>
        </p:spPr>
        <p:txBody>
          <a:bodyPr/>
          <a:lstStyle/>
          <a:p>
            <a:pPr algn="l"/>
            <a:r>
              <a:rPr lang="en-US" altLang="zh-CN" sz="3600" b="1" dirty="0" smtClean="0">
                <a:ea typeface="汉仪中楷简"/>
              </a:rPr>
              <a:t>32 </a:t>
            </a:r>
            <a:r>
              <a:rPr lang="zh-CN" altLang="en-US" sz="3600" b="1" dirty="0" smtClean="0">
                <a:solidFill>
                  <a:srgbClr val="0070C0"/>
                </a:solidFill>
                <a:ea typeface="汉仪中楷简"/>
              </a:rPr>
              <a:t>他</a:t>
            </a:r>
            <a:r>
              <a:rPr lang="zh-CN" altLang="en-US" sz="3600" b="1" dirty="0" smtClean="0">
                <a:ea typeface="汉仪中楷简"/>
              </a:rPr>
              <a:t>像羊被牵到宰杀之地，又像羊羔在剪毛的人手下无声，</a:t>
            </a:r>
            <a:r>
              <a:rPr lang="zh-CN" altLang="en-US" sz="3600" b="1" dirty="0" smtClean="0">
                <a:solidFill>
                  <a:srgbClr val="0070C0"/>
                </a:solidFill>
                <a:ea typeface="汉仪中楷简"/>
              </a:rPr>
              <a:t>他</a:t>
            </a:r>
            <a:r>
              <a:rPr lang="zh-CN" altLang="en-US" sz="3600" b="1" dirty="0" smtClean="0">
                <a:ea typeface="汉仪中楷简"/>
              </a:rPr>
              <a:t>也是这样不开口。</a:t>
            </a:r>
            <a:br>
              <a:rPr lang="zh-CN" altLang="en-US" sz="3600" b="1" dirty="0" smtClean="0">
                <a:ea typeface="汉仪中楷简"/>
              </a:rPr>
            </a:br>
            <a:r>
              <a:rPr lang="en-US" altLang="zh-CN" sz="3600" b="1" dirty="0" smtClean="0">
                <a:ea typeface="汉仪中楷简"/>
              </a:rPr>
              <a:t>33</a:t>
            </a:r>
            <a:r>
              <a:rPr lang="zh-CN" altLang="en-US" sz="3600" b="1" dirty="0" smtClean="0">
                <a:solidFill>
                  <a:srgbClr val="0070C0"/>
                </a:solidFill>
                <a:ea typeface="汉仪中楷简"/>
              </a:rPr>
              <a:t>他</a:t>
            </a:r>
            <a:r>
              <a:rPr lang="zh-CN" altLang="en-US" sz="3600" b="1" dirty="0" smtClean="0">
                <a:ea typeface="汉仪中楷简"/>
              </a:rPr>
              <a:t>卑微的时候，人不按公义审判他。谁能述说</a:t>
            </a:r>
            <a:r>
              <a:rPr lang="zh-CN" altLang="en-US" sz="3600" b="1" dirty="0" smtClean="0">
                <a:solidFill>
                  <a:srgbClr val="0070C0"/>
                </a:solidFill>
                <a:ea typeface="汉仪中楷简"/>
              </a:rPr>
              <a:t>他</a:t>
            </a:r>
            <a:r>
              <a:rPr lang="zh-CN" altLang="en-US" sz="3600" b="1" dirty="0" smtClean="0">
                <a:ea typeface="汉仪中楷简"/>
              </a:rPr>
              <a:t>的世代，因为</a:t>
            </a:r>
            <a:r>
              <a:rPr lang="zh-CN" altLang="en-US" sz="3600" b="1" dirty="0" smtClean="0">
                <a:solidFill>
                  <a:srgbClr val="0070C0"/>
                </a:solidFill>
                <a:ea typeface="汉仪中楷简"/>
              </a:rPr>
              <a:t>他</a:t>
            </a:r>
            <a:r>
              <a:rPr lang="zh-CN" altLang="en-US" sz="3600" b="1" dirty="0" smtClean="0">
                <a:ea typeface="汉仪中楷简"/>
              </a:rPr>
              <a:t>的生命从地上夺去。</a:t>
            </a:r>
            <a:r>
              <a:rPr lang="en-US" altLang="zh-CN" sz="3600" b="1" dirty="0" smtClean="0">
                <a:ea typeface="汉仪中楷简"/>
              </a:rPr>
              <a:t/>
            </a:r>
            <a:br>
              <a:rPr lang="en-US" altLang="zh-CN" sz="3600" b="1" dirty="0" smtClean="0">
                <a:ea typeface="汉仪中楷简"/>
              </a:rPr>
            </a:br>
            <a:r>
              <a:rPr lang="en-US" altLang="zh-CN" sz="1600" b="1" dirty="0" smtClean="0">
                <a:ea typeface="汉仪中楷简"/>
              </a:rPr>
              <a:t/>
            </a:r>
            <a:br>
              <a:rPr lang="en-US" altLang="zh-CN" sz="1600" b="1" dirty="0" smtClean="0">
                <a:ea typeface="汉仪中楷简"/>
              </a:rPr>
            </a:br>
            <a:r>
              <a:rPr lang="zh-CN" altLang="en-US" sz="3600" b="1" dirty="0" smtClean="0">
                <a:ea typeface="汉仪中楷简"/>
              </a:rPr>
              <a:t> </a:t>
            </a:r>
            <a:r>
              <a:rPr lang="en-US" altLang="zh-CN" sz="3200" b="1" dirty="0" smtClean="0">
                <a:ea typeface="汉仪中楷简"/>
              </a:rPr>
              <a:t>32‘He was led like a sheep to the slaughter, and as a lamb before its shearer is silent, so he did not open his mouth.33In his humiliation he was deprived of justice. Who can speak of his descendants? For his life was taken from the earth.’         </a:t>
            </a:r>
            <a:r>
              <a:rPr lang="zh-CN" altLang="en-US" sz="3200" b="1" dirty="0" smtClean="0">
                <a:solidFill>
                  <a:srgbClr val="0070C0"/>
                </a:solidFill>
                <a:ea typeface="汉仪中楷简"/>
              </a:rPr>
              <a:t>徒</a:t>
            </a:r>
            <a:r>
              <a:rPr lang="en-US" altLang="zh-CN" sz="3200" b="1" dirty="0" smtClean="0">
                <a:solidFill>
                  <a:srgbClr val="0070C0"/>
                </a:solidFill>
                <a:ea typeface="汉仪中楷简"/>
              </a:rPr>
              <a:t>/Acts 8:32-33</a:t>
            </a:r>
            <a:endParaRPr lang="zh-CN" altLang="en-US" sz="3600" b="1" dirty="0" smtClean="0">
              <a:solidFill>
                <a:srgbClr val="0070C0"/>
              </a:solidFill>
              <a:ea typeface="汉仪中楷简"/>
            </a:endParaRPr>
          </a:p>
        </p:txBody>
      </p:sp>
      <p:sp>
        <p:nvSpPr>
          <p:cNvPr id="4" name="标题 1"/>
          <p:cNvSpPr txBox="1">
            <a:spLocks/>
          </p:cNvSpPr>
          <p:nvPr/>
        </p:nvSpPr>
        <p:spPr bwMode="auto">
          <a:xfrm>
            <a:off x="0" y="895350"/>
            <a:ext cx="3505200" cy="2895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3600" b="1" i="0" u="none" strike="noStrike" kern="1200" cap="none" spc="0" normalizeH="0" baseline="0" noProof="0" dirty="0" smtClean="0">
                <a:ln>
                  <a:noFill/>
                </a:ln>
                <a:solidFill>
                  <a:schemeClr val="tx1"/>
                </a:solidFill>
                <a:effectLst/>
                <a:uLnTx/>
                <a:uFillTx/>
                <a:latin typeface="汉仪中楷简" panose="02010604000101010101" pitchFamily="2" charset="-122"/>
                <a:ea typeface="汉仪中楷简" panose="02010604000101010101" pitchFamily="2" charset="-122"/>
                <a:cs typeface="+mj-cs"/>
              </a:rPr>
              <a:t/>
            </a:r>
            <a:br>
              <a:rPr kumimoji="0" lang="en-US" altLang="zh-CN" sz="3600" b="1" i="0" u="none" strike="noStrike" kern="1200" cap="none" spc="0" normalizeH="0" baseline="0" noProof="0" dirty="0" smtClean="0">
                <a:ln>
                  <a:noFill/>
                </a:ln>
                <a:solidFill>
                  <a:schemeClr val="tx1"/>
                </a:solidFill>
                <a:effectLst/>
                <a:uLnTx/>
                <a:uFillTx/>
                <a:latin typeface="汉仪中楷简" panose="02010604000101010101" pitchFamily="2" charset="-122"/>
                <a:ea typeface="汉仪中楷简" panose="02010604000101010101" pitchFamily="2" charset="-122"/>
                <a:cs typeface="+mj-cs"/>
              </a:rPr>
            </a:br>
            <a:endParaRPr kumimoji="0" lang="zh-CN" altLang="en-US" sz="3600" b="1" i="0" u="none" strike="noStrike" kern="1200" cap="none" spc="0" normalizeH="0" baseline="0" noProof="0" dirty="0" smtClean="0">
              <a:ln>
                <a:noFill/>
              </a:ln>
              <a:solidFill>
                <a:schemeClr val="tx1"/>
              </a:solidFill>
              <a:effectLst/>
              <a:uLnTx/>
              <a:uFillTx/>
              <a:latin typeface="汉仪中楷简" panose="02010604000101010101" pitchFamily="2" charset="-122"/>
              <a:ea typeface="汉仪中楷简" panose="02010604000101010101" pitchFamily="2" charset="-122"/>
              <a:cs typeface="+mj-cs"/>
            </a:endParaRPr>
          </a:p>
        </p:txBody>
      </p:sp>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5143500"/>
          </a:xfrm>
        </p:spPr>
        <p:txBody>
          <a:bodyPr/>
          <a:lstStyle/>
          <a:p>
            <a:pPr algn="l"/>
            <a:r>
              <a:rPr lang="en-US" altLang="zh-CN" sz="3600" b="1" dirty="0" smtClean="0">
                <a:ea typeface="汉仪中楷简"/>
              </a:rPr>
              <a:t>8: 4</a:t>
            </a:r>
            <a:r>
              <a:rPr lang="zh-CN" altLang="en-US" sz="3600" b="1" dirty="0" smtClean="0">
                <a:ea typeface="汉仪中楷简"/>
              </a:rPr>
              <a:t>那些分散的人，往各处去</a:t>
            </a:r>
            <a:r>
              <a:rPr lang="zh-CN" altLang="en-US" sz="3600" b="1" dirty="0" smtClean="0">
                <a:solidFill>
                  <a:srgbClr val="0070C0"/>
                </a:solidFill>
                <a:ea typeface="汉仪中楷简"/>
              </a:rPr>
              <a:t>传道</a:t>
            </a:r>
            <a:r>
              <a:rPr lang="zh-CN" altLang="en-US" sz="3600" b="1" dirty="0" smtClean="0">
                <a:ea typeface="汉仪中楷简"/>
              </a:rPr>
              <a:t>。</a:t>
            </a:r>
            <a:r>
              <a:rPr lang="en-US" altLang="zh-CN" sz="3600" b="1" dirty="0" smtClean="0">
                <a:ea typeface="汉仪中楷简"/>
              </a:rPr>
              <a:t/>
            </a:r>
            <a:br>
              <a:rPr lang="en-US" altLang="zh-CN" sz="3600" b="1" dirty="0" smtClean="0">
                <a:ea typeface="汉仪中楷简"/>
              </a:rPr>
            </a:br>
            <a:r>
              <a:rPr lang="en-US" altLang="zh-CN" sz="3600" b="1" dirty="0" smtClean="0">
                <a:ea typeface="汉仪中楷简"/>
              </a:rPr>
              <a:t> </a:t>
            </a:r>
            <a:r>
              <a:rPr lang="en-US" altLang="zh-CN" sz="3200" b="1" dirty="0" smtClean="0">
                <a:ea typeface="汉仪中楷简"/>
              </a:rPr>
              <a:t>4Those who had been scattered preached the word wherever they went. </a:t>
            </a:r>
            <a:r>
              <a:rPr lang="en-US" altLang="zh-CN" sz="3600" b="1" dirty="0" smtClean="0">
                <a:ea typeface="汉仪中楷简"/>
              </a:rPr>
              <a:t/>
            </a:r>
            <a:br>
              <a:rPr lang="en-US" altLang="zh-CN" sz="3600" b="1" dirty="0" smtClean="0">
                <a:ea typeface="汉仪中楷简"/>
              </a:rPr>
            </a:br>
            <a:r>
              <a:rPr lang="en-US" altLang="zh-CN" sz="3600" b="1" dirty="0" smtClean="0">
                <a:solidFill>
                  <a:srgbClr val="0070C0"/>
                </a:solidFill>
                <a:ea typeface="汉仪中楷简"/>
              </a:rPr>
              <a:t>                                                    </a:t>
            </a:r>
            <a:r>
              <a:rPr lang="zh-CN" altLang="en-US" sz="3600" b="1" dirty="0" smtClean="0">
                <a:solidFill>
                  <a:srgbClr val="0070C0"/>
                </a:solidFill>
                <a:ea typeface="汉仪中楷简"/>
              </a:rPr>
              <a:t>徒</a:t>
            </a:r>
            <a:r>
              <a:rPr lang="en-US" altLang="zh-CN" sz="3600" b="1" dirty="0" smtClean="0">
                <a:solidFill>
                  <a:srgbClr val="0070C0"/>
                </a:solidFill>
                <a:ea typeface="汉仪中楷简"/>
              </a:rPr>
              <a:t>/Acts 8:4 </a:t>
            </a:r>
            <a:r>
              <a:rPr lang="en-US" altLang="zh-CN" sz="3600" b="1" dirty="0" smtClean="0">
                <a:ea typeface="汉仪中楷简"/>
              </a:rPr>
              <a:t/>
            </a:r>
            <a:br>
              <a:rPr lang="en-US" altLang="zh-CN" sz="3600" b="1" dirty="0" smtClean="0">
                <a:ea typeface="汉仪中楷简"/>
              </a:rPr>
            </a:br>
            <a:r>
              <a:rPr lang="en-US" altLang="zh-CN" sz="1400" b="1" dirty="0" smtClean="0">
                <a:ea typeface="汉仪中楷简"/>
              </a:rPr>
              <a:t/>
            </a:r>
            <a:br>
              <a:rPr lang="en-US" altLang="zh-CN" sz="1400" b="1" dirty="0" smtClean="0">
                <a:ea typeface="汉仪中楷简"/>
              </a:rPr>
            </a:br>
            <a:r>
              <a:rPr lang="en-US" altLang="zh-CN" sz="3600" b="1" dirty="0" smtClean="0">
                <a:ea typeface="汉仪中楷简"/>
              </a:rPr>
              <a:t>8:35</a:t>
            </a:r>
            <a:r>
              <a:rPr lang="zh-CN" altLang="en-US" sz="3600" b="1" dirty="0" smtClean="0">
                <a:ea typeface="汉仪中楷简"/>
              </a:rPr>
              <a:t>腓利就开口从这经上起，对他</a:t>
            </a:r>
            <a:r>
              <a:rPr lang="zh-CN" altLang="en-US" sz="3600" b="1" dirty="0" smtClean="0">
                <a:solidFill>
                  <a:srgbClr val="0070C0"/>
                </a:solidFill>
                <a:ea typeface="汉仪中楷简"/>
              </a:rPr>
              <a:t>传讲耶稣</a:t>
            </a:r>
            <a:r>
              <a:rPr lang="en-US" altLang="zh-CN" sz="3600" b="1" dirty="0" smtClean="0">
                <a:ea typeface="汉仪中楷简"/>
              </a:rPr>
              <a:t/>
            </a:r>
            <a:br>
              <a:rPr lang="en-US" altLang="zh-CN" sz="3600" b="1" dirty="0" smtClean="0">
                <a:ea typeface="汉仪中楷简"/>
              </a:rPr>
            </a:br>
            <a:r>
              <a:rPr lang="en-US" altLang="zh-CN" sz="3200" b="1" dirty="0" smtClean="0">
                <a:ea typeface="汉仪中楷简"/>
              </a:rPr>
              <a:t>35Then Philip began with that very passage of Scripture and told him the good news about Jesus.</a:t>
            </a:r>
            <a:br>
              <a:rPr lang="en-US" altLang="zh-CN" sz="3200" b="1" dirty="0" smtClean="0">
                <a:ea typeface="汉仪中楷简"/>
              </a:rPr>
            </a:br>
            <a:r>
              <a:rPr lang="en-US" altLang="zh-CN" sz="2400" b="1" dirty="0" smtClean="0">
                <a:solidFill>
                  <a:srgbClr val="0070C0"/>
                </a:solidFill>
                <a:ea typeface="汉仪中楷简"/>
              </a:rPr>
              <a:t/>
            </a:r>
            <a:br>
              <a:rPr lang="en-US" altLang="zh-CN" sz="2400" b="1" dirty="0" smtClean="0">
                <a:solidFill>
                  <a:srgbClr val="0070C0"/>
                </a:solidFill>
                <a:ea typeface="汉仪中楷简"/>
              </a:rPr>
            </a:br>
            <a:r>
              <a:rPr lang="en-US" altLang="zh-CN" sz="3600" b="1" dirty="0" smtClean="0">
                <a:solidFill>
                  <a:srgbClr val="0070C0"/>
                </a:solidFill>
                <a:ea typeface="汉仪中楷简"/>
              </a:rPr>
              <a:t>                                                     </a:t>
            </a:r>
            <a:r>
              <a:rPr lang="zh-CN" altLang="en-US" sz="3600" b="1" dirty="0" smtClean="0">
                <a:solidFill>
                  <a:srgbClr val="0070C0"/>
                </a:solidFill>
                <a:ea typeface="汉仪中楷简"/>
              </a:rPr>
              <a:t>徒</a:t>
            </a:r>
            <a:r>
              <a:rPr lang="en-US" altLang="zh-CN" sz="3600" b="1" dirty="0" smtClean="0">
                <a:solidFill>
                  <a:srgbClr val="0070C0"/>
                </a:solidFill>
                <a:ea typeface="汉仪中楷简"/>
              </a:rPr>
              <a:t>/Acts 8:35</a:t>
            </a:r>
            <a:endParaRPr lang="zh-CN" altLang="en-US" sz="3600" b="1" dirty="0" smtClean="0">
              <a:solidFill>
                <a:srgbClr val="0070C0"/>
              </a:solidFill>
              <a:ea typeface="汉仪中楷简"/>
            </a:endParaRPr>
          </a:p>
        </p:txBody>
      </p:sp>
      <p:sp>
        <p:nvSpPr>
          <p:cNvPr id="4" name="标题 1"/>
          <p:cNvSpPr txBox="1">
            <a:spLocks/>
          </p:cNvSpPr>
          <p:nvPr/>
        </p:nvSpPr>
        <p:spPr bwMode="auto">
          <a:xfrm>
            <a:off x="0" y="895350"/>
            <a:ext cx="3505200" cy="2895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3600" b="1" i="0" u="none" strike="noStrike" kern="1200" cap="none" spc="0" normalizeH="0" baseline="0" noProof="0" dirty="0" smtClean="0">
                <a:ln>
                  <a:noFill/>
                </a:ln>
                <a:solidFill>
                  <a:schemeClr val="tx1"/>
                </a:solidFill>
                <a:effectLst/>
                <a:uLnTx/>
                <a:uFillTx/>
                <a:latin typeface="汉仪中楷简" panose="02010604000101010101" pitchFamily="2" charset="-122"/>
                <a:ea typeface="汉仪中楷简" panose="02010604000101010101" pitchFamily="2" charset="-122"/>
                <a:cs typeface="+mj-cs"/>
              </a:rPr>
              <a:t/>
            </a:r>
            <a:br>
              <a:rPr kumimoji="0" lang="en-US" altLang="zh-CN" sz="3600" b="1" i="0" u="none" strike="noStrike" kern="1200" cap="none" spc="0" normalizeH="0" baseline="0" noProof="0" dirty="0" smtClean="0">
                <a:ln>
                  <a:noFill/>
                </a:ln>
                <a:solidFill>
                  <a:schemeClr val="tx1"/>
                </a:solidFill>
                <a:effectLst/>
                <a:uLnTx/>
                <a:uFillTx/>
                <a:latin typeface="汉仪中楷简" panose="02010604000101010101" pitchFamily="2" charset="-122"/>
                <a:ea typeface="汉仪中楷简" panose="02010604000101010101" pitchFamily="2" charset="-122"/>
                <a:cs typeface="+mj-cs"/>
              </a:rPr>
            </a:br>
            <a:endParaRPr kumimoji="0" lang="zh-CN" altLang="en-US" sz="3600" b="1" i="0" u="none" strike="noStrike" kern="1200" cap="none" spc="0" normalizeH="0" baseline="0" noProof="0" dirty="0" smtClean="0">
              <a:ln>
                <a:noFill/>
              </a:ln>
              <a:solidFill>
                <a:schemeClr val="tx1"/>
              </a:solidFill>
              <a:effectLst/>
              <a:uLnTx/>
              <a:uFillTx/>
              <a:latin typeface="汉仪中楷简" panose="02010604000101010101" pitchFamily="2" charset="-122"/>
              <a:ea typeface="汉仪中楷简" panose="02010604000101010101" pitchFamily="2" charset="-122"/>
              <a:cs typeface="+mj-cs"/>
            </a:endParaRPr>
          </a:p>
        </p:txBody>
      </p:sp>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Shape 134"/>
        <p:cNvGrpSpPr/>
        <p:nvPr/>
      </p:nvGrpSpPr>
      <p:grpSpPr>
        <a:xfrm>
          <a:off x="0" y="0"/>
          <a:ext cx="0" cy="0"/>
          <a:chOff x="0" y="0"/>
          <a:chExt cx="0" cy="0"/>
        </a:xfrm>
      </p:grpSpPr>
      <p:sp>
        <p:nvSpPr>
          <p:cNvPr id="135" name="Google Shape;135;p23"/>
          <p:cNvSpPr txBox="1">
            <a:spLocks noGrp="1"/>
          </p:cNvSpPr>
          <p:nvPr>
            <p:ph type="title"/>
          </p:nvPr>
        </p:nvSpPr>
        <p:spPr>
          <a:xfrm>
            <a:off x="-28636" y="-10085"/>
            <a:ext cx="9172636" cy="151503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sz="4800" b="1" dirty="0" err="1">
                <a:latin typeface="汉仪中楷简" panose="02010604000101010101" pitchFamily="2" charset="-122"/>
                <a:ea typeface="汉仪中楷简" panose="02010604000101010101" pitchFamily="2" charset="-122"/>
                <a:cs typeface="Arial"/>
                <a:sym typeface="Arial"/>
              </a:rPr>
              <a:t>总结</a:t>
            </a:r>
            <a:r>
              <a:rPr lang="en-US" sz="4800" b="1" dirty="0">
                <a:latin typeface="Arial"/>
                <a:ea typeface="Arial"/>
                <a:cs typeface="Arial"/>
                <a:sym typeface="Arial"/>
              </a:rPr>
              <a:t/>
            </a:r>
            <a:br>
              <a:rPr lang="en-US" sz="4800" b="1" dirty="0">
                <a:latin typeface="Arial"/>
                <a:ea typeface="Arial"/>
                <a:cs typeface="Arial"/>
                <a:sym typeface="Arial"/>
              </a:rPr>
            </a:br>
            <a:r>
              <a:rPr lang="en-US" sz="4800" b="1" dirty="0" smtClean="0">
                <a:latin typeface="Calibri" panose="020F0502020204030204" pitchFamily="34" charset="0"/>
                <a:ea typeface="Arial"/>
                <a:cs typeface="Calibri" panose="020F0502020204030204" pitchFamily="34" charset="0"/>
                <a:sym typeface="Arial"/>
              </a:rPr>
              <a:t>Summary</a:t>
            </a:r>
            <a:endParaRPr sz="4800" dirty="0">
              <a:latin typeface="Calibri" panose="020F0502020204030204" pitchFamily="34" charset="0"/>
              <a:ea typeface="Arial"/>
              <a:cs typeface="Calibri" panose="020F0502020204030204" pitchFamily="34" charset="0"/>
              <a:sym typeface="Arial"/>
            </a:endParaRPr>
          </a:p>
        </p:txBody>
      </p:sp>
      <p:sp>
        <p:nvSpPr>
          <p:cNvPr id="3" name="标题 1"/>
          <p:cNvSpPr txBox="1">
            <a:spLocks/>
          </p:cNvSpPr>
          <p:nvPr/>
        </p:nvSpPr>
        <p:spPr bwMode="auto">
          <a:xfrm>
            <a:off x="0" y="1885950"/>
            <a:ext cx="9144000" cy="32575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3600" b="1" i="0" u="none" strike="noStrike" kern="1200" cap="none" spc="0" normalizeH="0" baseline="0" noProof="0" dirty="0" smtClean="0">
              <a:ln>
                <a:noFill/>
              </a:ln>
              <a:solidFill>
                <a:schemeClr val="tx1"/>
              </a:solidFill>
              <a:effectLst/>
              <a:uLnTx/>
              <a:uFillTx/>
              <a:latin typeface="+mn-ea"/>
              <a:ea typeface="+mn-ea"/>
              <a:cs typeface="+mj-cs"/>
            </a:endParaRPr>
          </a:p>
        </p:txBody>
      </p:sp>
      <p:sp>
        <p:nvSpPr>
          <p:cNvPr id="4" name="标题 1"/>
          <p:cNvSpPr txBox="1">
            <a:spLocks/>
          </p:cNvSpPr>
          <p:nvPr/>
        </p:nvSpPr>
        <p:spPr bwMode="auto">
          <a:xfrm>
            <a:off x="0" y="2952750"/>
            <a:ext cx="9144000" cy="21907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lang="en-US" sz="3600" dirty="0" smtClean="0">
              <a:latin typeface="+mj-lt"/>
              <a:ea typeface="+mj-ea"/>
              <a:cs typeface="+mj-cs"/>
            </a:endParaRPr>
          </a:p>
        </p:txBody>
      </p:sp>
      <p:sp>
        <p:nvSpPr>
          <p:cNvPr id="5" name="Google Shape;135;p23"/>
          <p:cNvSpPr txBox="1">
            <a:spLocks/>
          </p:cNvSpPr>
          <p:nvPr/>
        </p:nvSpPr>
        <p:spPr bwMode="auto">
          <a:xfrm>
            <a:off x="-28636" y="1428751"/>
            <a:ext cx="9172636" cy="3714750"/>
          </a:xfrm>
          <a:prstGeom prst="rect">
            <a:avLst/>
          </a:prstGeom>
          <a:noFill/>
          <a:ln w="9525">
            <a:noFill/>
            <a:miter lim="800000"/>
            <a:headEnd/>
            <a:tailEnd/>
          </a:ln>
        </p:spPr>
        <p:txBody>
          <a:bodyPr spcFirstLastPara="1" vert="horz" wrap="square" lIns="91425" tIns="45700" rIns="91425" bIns="45700" numCol="1" anchor="ctr" anchorCtr="0" compatLnSpc="1">
            <a:prstTxWarp prst="textNoShape">
              <a:avLst/>
            </a:prstTxWarp>
            <a:noAutofit/>
          </a:bodyPr>
          <a:lstStyle/>
          <a:p>
            <a:pPr lvl="0" eaLnBrk="0" hangingPunct="0">
              <a:spcBef>
                <a:spcPts val="0"/>
              </a:spcBef>
              <a:spcAft>
                <a:spcPts val="0"/>
              </a:spcAft>
              <a:buSzPts val="1400"/>
            </a:pPr>
            <a:r>
              <a:rPr lang="en-US" altLang="zh-CN" sz="3200" b="1" dirty="0" smtClean="0">
                <a:latin typeface="汉仪中楷简" panose="02010604000101010101" pitchFamily="2" charset="-122"/>
                <a:ea typeface="汉仪中楷简" panose="02010604000101010101" pitchFamily="2" charset="-122"/>
                <a:cs typeface="Arial"/>
                <a:sym typeface="Arial"/>
              </a:rPr>
              <a:t>5</a:t>
            </a:r>
            <a:r>
              <a:rPr lang="zh-CN" altLang="en-US" sz="3200" b="1" dirty="0" smtClean="0">
                <a:latin typeface="汉仪中楷简" panose="02010604000101010101" pitchFamily="2" charset="-122"/>
                <a:ea typeface="汉仪中楷简" panose="02010604000101010101" pitchFamily="2" charset="-122"/>
                <a:cs typeface="Arial"/>
                <a:sym typeface="Arial"/>
              </a:rPr>
              <a:t>腓利下撒玛利亚城去，宣讲基督</a:t>
            </a:r>
            <a:r>
              <a:rPr lang="en-US" altLang="zh-CN" sz="3200" b="1" dirty="0" smtClean="0">
                <a:latin typeface="汉仪中楷简" panose="02010604000101010101" pitchFamily="2" charset="-122"/>
                <a:ea typeface="汉仪中楷简" panose="02010604000101010101" pitchFamily="2" charset="-122"/>
                <a:cs typeface="Arial"/>
                <a:sym typeface="Arial"/>
              </a:rPr>
              <a:t>……8</a:t>
            </a:r>
            <a:r>
              <a:rPr lang="zh-CN" altLang="en-US" sz="3200" b="1" dirty="0" smtClean="0">
                <a:solidFill>
                  <a:srgbClr val="0070C0"/>
                </a:solidFill>
                <a:latin typeface="汉仪中楷简" panose="02010604000101010101" pitchFamily="2" charset="-122"/>
                <a:ea typeface="汉仪中楷简" panose="02010604000101010101" pitchFamily="2" charset="-122"/>
                <a:cs typeface="Arial"/>
                <a:sym typeface="Arial"/>
              </a:rPr>
              <a:t>在那城里，就大有欢喜</a:t>
            </a:r>
            <a:r>
              <a:rPr lang="zh-CN" altLang="en-US" sz="3200" b="1" dirty="0" smtClean="0">
                <a:latin typeface="汉仪中楷简" panose="02010604000101010101" pitchFamily="2" charset="-122"/>
                <a:ea typeface="汉仪中楷简" panose="02010604000101010101" pitchFamily="2" charset="-122"/>
                <a:cs typeface="Arial"/>
                <a:sym typeface="Arial"/>
              </a:rPr>
              <a:t>。</a:t>
            </a:r>
            <a:r>
              <a:rPr lang="en-US" altLang="zh-CN" sz="3200" b="1" dirty="0" smtClean="0">
                <a:latin typeface="汉仪中楷简" panose="02010604000101010101" pitchFamily="2" charset="-122"/>
                <a:ea typeface="汉仪中楷简" panose="02010604000101010101" pitchFamily="2" charset="-122"/>
                <a:cs typeface="Arial"/>
                <a:sym typeface="Arial"/>
              </a:rPr>
              <a:t>39</a:t>
            </a:r>
            <a:r>
              <a:rPr lang="zh-CN" altLang="en-US" sz="3200" b="1" dirty="0" smtClean="0">
                <a:latin typeface="汉仪中楷简" panose="02010604000101010101" pitchFamily="2" charset="-122"/>
                <a:ea typeface="汉仪中楷简" panose="02010604000101010101" pitchFamily="2" charset="-122"/>
                <a:cs typeface="Arial"/>
                <a:sym typeface="Arial"/>
              </a:rPr>
              <a:t>主</a:t>
            </a:r>
            <a:r>
              <a:rPr lang="zh-CN" altLang="en-US" sz="3200" b="1" dirty="0" smtClean="0">
                <a:latin typeface="汉仪中楷简" panose="02010604000101010101" pitchFamily="2" charset="-122"/>
                <a:ea typeface="汉仪中楷简" panose="02010604000101010101" pitchFamily="2" charset="-122"/>
                <a:cs typeface="Arial"/>
                <a:sym typeface="Arial"/>
              </a:rPr>
              <a:t>的灵把腓利提了去，太监也不再见他了，</a:t>
            </a:r>
            <a:r>
              <a:rPr lang="zh-CN" altLang="en-US" sz="3200" b="1" dirty="0" smtClean="0">
                <a:solidFill>
                  <a:srgbClr val="0070C0"/>
                </a:solidFill>
                <a:latin typeface="汉仪中楷简" panose="02010604000101010101" pitchFamily="2" charset="-122"/>
                <a:ea typeface="汉仪中楷简" panose="02010604000101010101" pitchFamily="2" charset="-122"/>
                <a:cs typeface="Arial"/>
                <a:sym typeface="Arial"/>
              </a:rPr>
              <a:t>就欢欢喜喜地走路</a:t>
            </a:r>
            <a:r>
              <a:rPr lang="zh-CN" altLang="en-US" sz="3200" b="1" dirty="0" smtClean="0">
                <a:latin typeface="汉仪中楷简" panose="02010604000101010101" pitchFamily="2" charset="-122"/>
                <a:ea typeface="汉仪中楷简" panose="02010604000101010101" pitchFamily="2" charset="-122"/>
                <a:cs typeface="Arial"/>
                <a:sym typeface="Arial"/>
              </a:rPr>
              <a:t>。</a:t>
            </a:r>
            <a:endParaRPr lang="en-US" altLang="zh-CN" sz="3200" b="1" dirty="0" smtClean="0">
              <a:latin typeface="汉仪中楷简" panose="02010604000101010101" pitchFamily="2" charset="-122"/>
              <a:ea typeface="汉仪中楷简" panose="02010604000101010101" pitchFamily="2" charset="-122"/>
              <a:cs typeface="Arial"/>
              <a:sym typeface="Arial"/>
            </a:endParaRPr>
          </a:p>
          <a:p>
            <a:pPr lvl="0" eaLnBrk="0" hangingPunct="0">
              <a:spcBef>
                <a:spcPts val="0"/>
              </a:spcBef>
              <a:spcAft>
                <a:spcPts val="0"/>
              </a:spcAft>
              <a:buSzPts val="1400"/>
            </a:pPr>
            <a:endParaRPr lang="en-US" altLang="zh-CN" sz="1600" b="1" dirty="0" smtClean="0">
              <a:latin typeface="汉仪中楷简" panose="02010604000101010101" pitchFamily="2" charset="-122"/>
              <a:ea typeface="汉仪中楷简" panose="02010604000101010101" pitchFamily="2" charset="-122"/>
              <a:cs typeface="Arial"/>
              <a:sym typeface="Arial"/>
            </a:endParaRPr>
          </a:p>
          <a:p>
            <a:pPr lvl="0" eaLnBrk="0" hangingPunct="0">
              <a:spcBef>
                <a:spcPts val="0"/>
              </a:spcBef>
              <a:spcAft>
                <a:spcPts val="0"/>
              </a:spcAft>
              <a:buSzPts val="1400"/>
            </a:pPr>
            <a:r>
              <a:rPr lang="en-US" altLang="zh-CN" sz="2000" b="1" dirty="0" smtClean="0">
                <a:latin typeface="汉仪中楷简" panose="02010604000101010101" pitchFamily="2" charset="-122"/>
                <a:ea typeface="汉仪中楷简" panose="02010604000101010101" pitchFamily="2" charset="-122"/>
                <a:cs typeface="Arial"/>
                <a:sym typeface="Arial"/>
              </a:rPr>
              <a:t>5Philip </a:t>
            </a:r>
            <a:r>
              <a:rPr lang="en-US" altLang="zh-CN" sz="2000" b="1" dirty="0" smtClean="0">
                <a:latin typeface="汉仪中楷简" panose="02010604000101010101" pitchFamily="2" charset="-122"/>
                <a:ea typeface="汉仪中楷简" panose="02010604000101010101" pitchFamily="2" charset="-122"/>
                <a:cs typeface="Arial"/>
                <a:sym typeface="Arial"/>
              </a:rPr>
              <a:t>went down to a city in Samaria and proclaimed the Messiah there.8So there was great joy in that city.</a:t>
            </a:r>
          </a:p>
          <a:p>
            <a:pPr lvl="0" eaLnBrk="0" hangingPunct="0">
              <a:spcBef>
                <a:spcPts val="0"/>
              </a:spcBef>
              <a:spcAft>
                <a:spcPts val="0"/>
              </a:spcAft>
              <a:buSzPts val="1400"/>
            </a:pPr>
            <a:r>
              <a:rPr lang="en-US" altLang="zh-CN" sz="2000" b="1" dirty="0" smtClean="0">
                <a:latin typeface="汉仪中楷简" panose="02010604000101010101" pitchFamily="2" charset="-122"/>
                <a:ea typeface="汉仪中楷简" panose="02010604000101010101" pitchFamily="2" charset="-122"/>
                <a:cs typeface="Arial"/>
                <a:sym typeface="Arial"/>
              </a:rPr>
              <a:t>39the Spirit of the Lord suddenly took Philip away, and the eunuch did not see him again, but went on his way rejoicing. </a:t>
            </a:r>
            <a:endParaRPr lang="en-US" altLang="zh-CN" sz="2000" b="1" dirty="0" smtClean="0">
              <a:latin typeface="汉仪中楷简" panose="02010604000101010101" pitchFamily="2" charset="-122"/>
              <a:ea typeface="汉仪中楷简" panose="02010604000101010101" pitchFamily="2" charset="-122"/>
              <a:cs typeface="Arial"/>
              <a:sym typeface="Arial"/>
            </a:endParaRPr>
          </a:p>
          <a:p>
            <a:pPr lvl="0" eaLnBrk="0" hangingPunct="0">
              <a:spcBef>
                <a:spcPts val="0"/>
              </a:spcBef>
              <a:spcAft>
                <a:spcPts val="0"/>
              </a:spcAft>
              <a:buSzPts val="1400"/>
            </a:pPr>
            <a:r>
              <a:rPr lang="zh-CN" altLang="en-US" sz="2400" b="1" dirty="0" smtClean="0">
                <a:latin typeface="Calibri" panose="020F0502020204030204" pitchFamily="34" charset="0"/>
                <a:ea typeface="汉仪中楷简" panose="02010604000101010101" pitchFamily="2" charset="-122"/>
                <a:cs typeface="Arial"/>
                <a:sym typeface="Arial"/>
              </a:rPr>
              <a:t>                                                                                            </a:t>
            </a:r>
            <a:r>
              <a:rPr lang="zh-CN" altLang="en-US" sz="2400" b="1" dirty="0" smtClean="0">
                <a:solidFill>
                  <a:srgbClr val="0070C0"/>
                </a:solidFill>
                <a:latin typeface="Calibri" panose="020F0502020204030204" pitchFamily="34" charset="0"/>
                <a:ea typeface="汉仪中楷简" panose="02010604000101010101" pitchFamily="2" charset="-122"/>
                <a:cs typeface="Arial"/>
                <a:sym typeface="Arial"/>
              </a:rPr>
              <a:t>徒</a:t>
            </a:r>
            <a:r>
              <a:rPr lang="en-US" altLang="zh-CN" sz="2400" b="1" dirty="0" smtClean="0">
                <a:solidFill>
                  <a:srgbClr val="0070C0"/>
                </a:solidFill>
                <a:latin typeface="Calibri" panose="020F0502020204030204" pitchFamily="34" charset="0"/>
                <a:ea typeface="汉仪中楷简" panose="02010604000101010101" pitchFamily="2" charset="-122"/>
                <a:cs typeface="Arial"/>
                <a:sym typeface="Arial"/>
              </a:rPr>
              <a:t>/Acts 8:5-8; 39</a:t>
            </a:r>
            <a:endParaRPr kumimoji="0" lang="en-US" sz="2400" b="0" i="0" u="none" strike="noStrike" kern="1200" cap="none" spc="0" normalizeH="0" baseline="0" noProof="0" dirty="0">
              <a:ln>
                <a:noFill/>
              </a:ln>
              <a:solidFill>
                <a:srgbClr val="0070C0"/>
              </a:solidFill>
              <a:effectLst/>
              <a:uLnTx/>
              <a:uFillTx/>
              <a:latin typeface="Calibri" panose="020F0502020204030204" pitchFamily="34" charset="0"/>
              <a:ea typeface="Arial"/>
              <a:cs typeface="Calibri" panose="020F0502020204030204" pitchFamily="34" charset="0"/>
              <a:sym typeface="Aria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94DE62-692C-5CC5-E178-029A308531D0}"/>
              </a:ext>
            </a:extLst>
          </p:cNvPr>
          <p:cNvSpPr>
            <a:spLocks noGrp="1"/>
          </p:cNvSpPr>
          <p:nvPr>
            <p:ph type="title"/>
          </p:nvPr>
        </p:nvSpPr>
        <p:spPr>
          <a:xfrm>
            <a:off x="457200" y="87474"/>
            <a:ext cx="8229600" cy="579276"/>
          </a:xfrm>
        </p:spPr>
        <p:txBody>
          <a:bodyPr/>
          <a:lstStyle/>
          <a:p>
            <a:r>
              <a:rPr lang="zh-CN" altLang="en-US" b="1" dirty="0"/>
              <a:t>祈祷</a:t>
            </a:r>
            <a:r>
              <a:rPr lang="en-US" altLang="zh-CN" b="1" dirty="0"/>
              <a:t>/Prayer</a:t>
            </a:r>
            <a:endParaRPr lang="en-US" dirty="0"/>
          </a:p>
        </p:txBody>
      </p:sp>
      <p:pic>
        <p:nvPicPr>
          <p:cNvPr id="3" name="Picture 2">
            <a:extLst>
              <a:ext uri="{FF2B5EF4-FFF2-40B4-BE49-F238E27FC236}">
                <a16:creationId xmlns:a16="http://schemas.microsoft.com/office/drawing/2014/main" xmlns="" id="{0BE501A2-3EFA-0310-6D6A-5ACABD8CF2C4}"/>
              </a:ext>
            </a:extLst>
          </p:cNvPr>
          <p:cNvPicPr>
            <a:picLocks noChangeAspect="1"/>
          </p:cNvPicPr>
          <p:nvPr/>
        </p:nvPicPr>
        <p:blipFill>
          <a:blip r:embed="rId2" cstate="print"/>
          <a:stretch>
            <a:fillRect/>
          </a:stretch>
        </p:blipFill>
        <p:spPr>
          <a:xfrm>
            <a:off x="35496" y="895351"/>
            <a:ext cx="9108504" cy="4248150"/>
          </a:xfrm>
          <a:prstGeom prst="rect">
            <a:avLst/>
          </a:prstGeom>
        </p:spPr>
      </p:pic>
    </p:spTree>
    <p:extLst>
      <p:ext uri="{BB962C8B-B14F-4D97-AF65-F5344CB8AC3E}">
        <p14:creationId xmlns:p14="http://schemas.microsoft.com/office/powerpoint/2010/main" xmlns="" val="4077842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5143500"/>
          </a:xfrm>
        </p:spPr>
        <p:txBody>
          <a:bodyPr/>
          <a:lstStyle/>
          <a:p>
            <a:pPr algn="l"/>
            <a:r>
              <a:rPr lang="zh-CN" altLang="en-US" sz="3600" b="1" dirty="0" smtClean="0">
                <a:latin typeface="+mn-ea"/>
                <a:ea typeface="+mn-ea"/>
              </a:rPr>
              <a:t> 但圣灵降临在你们身上，你们就必得着能力；并要在</a:t>
            </a:r>
            <a:r>
              <a:rPr lang="zh-CN" altLang="en-US" sz="3600" b="1" dirty="0" smtClean="0">
                <a:solidFill>
                  <a:srgbClr val="0070C0"/>
                </a:solidFill>
                <a:latin typeface="+mn-ea"/>
                <a:ea typeface="+mn-ea"/>
              </a:rPr>
              <a:t>耶路撒冷、犹太全地和撒玛利亚，直到地极</a:t>
            </a:r>
            <a:r>
              <a:rPr lang="zh-CN" altLang="en-US" sz="3600" b="1" dirty="0" smtClean="0">
                <a:latin typeface="+mn-ea"/>
                <a:ea typeface="+mn-ea"/>
              </a:rPr>
              <a:t>，作我的见证。</a:t>
            </a:r>
            <a:r>
              <a:rPr lang="en-US" altLang="zh-CN" sz="3600" b="1" dirty="0" smtClean="0">
                <a:ea typeface="汉仪中楷简"/>
              </a:rPr>
              <a:t/>
            </a:r>
            <a:br>
              <a:rPr lang="en-US" altLang="zh-CN" sz="3600" b="1" dirty="0" smtClean="0">
                <a:ea typeface="汉仪中楷简"/>
              </a:rPr>
            </a:br>
            <a:r>
              <a:rPr lang="en-US" altLang="zh-CN" sz="2000" b="1" dirty="0" smtClean="0">
                <a:ea typeface="汉仪中楷简"/>
              </a:rPr>
              <a:t/>
            </a:r>
            <a:br>
              <a:rPr lang="en-US" altLang="zh-CN" sz="2000" b="1" dirty="0" smtClean="0">
                <a:ea typeface="汉仪中楷简"/>
              </a:rPr>
            </a:br>
            <a:r>
              <a:rPr lang="en-US" altLang="zh-CN" sz="3600" b="1" dirty="0" smtClean="0">
                <a:ea typeface="汉仪中楷简"/>
              </a:rPr>
              <a:t> 8But you will receive power when the Holy Spirit comes on you; and you will be my witnesses in Jerusalem, and in all Judea and Samaria, and to the ends of the earth.’ </a:t>
            </a:r>
            <a:br>
              <a:rPr lang="en-US" altLang="zh-CN" sz="3600" b="1" dirty="0" smtClean="0">
                <a:ea typeface="汉仪中楷简"/>
              </a:rPr>
            </a:br>
            <a:r>
              <a:rPr lang="en-US" altLang="zh-CN" sz="3600" b="1" dirty="0" smtClean="0">
                <a:solidFill>
                  <a:srgbClr val="0070C0"/>
                </a:solidFill>
                <a:ea typeface="汉仪中楷简"/>
              </a:rPr>
              <a:t>                                                </a:t>
            </a:r>
            <a:r>
              <a:rPr lang="zh-CN" altLang="en-US" sz="3600" b="1" dirty="0" smtClean="0">
                <a:solidFill>
                  <a:srgbClr val="0070C0"/>
                </a:solidFill>
                <a:ea typeface="汉仪中楷简"/>
              </a:rPr>
              <a:t>徒</a:t>
            </a:r>
            <a:r>
              <a:rPr lang="en-US" altLang="zh-CN" sz="3600" b="1" dirty="0" smtClean="0">
                <a:solidFill>
                  <a:srgbClr val="0070C0"/>
                </a:solidFill>
                <a:ea typeface="汉仪中楷简"/>
              </a:rPr>
              <a:t>/Acts 1:8</a:t>
            </a:r>
            <a:endParaRPr lang="zh-CN" altLang="en-US" sz="3600" b="1" dirty="0" smtClean="0">
              <a:solidFill>
                <a:srgbClr val="0070C0"/>
              </a:solidFill>
              <a:ea typeface="汉仪中楷简"/>
            </a:endParaRPr>
          </a:p>
        </p:txBody>
      </p:sp>
      <p:sp>
        <p:nvSpPr>
          <p:cNvPr id="4" name="标题 1"/>
          <p:cNvSpPr txBox="1">
            <a:spLocks/>
          </p:cNvSpPr>
          <p:nvPr/>
        </p:nvSpPr>
        <p:spPr bwMode="auto">
          <a:xfrm>
            <a:off x="0" y="895350"/>
            <a:ext cx="3505200" cy="2895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3600" b="1" i="0" u="none" strike="noStrike" kern="1200" cap="none" spc="0" normalizeH="0" baseline="0" noProof="0" dirty="0" smtClean="0">
                <a:ln>
                  <a:noFill/>
                </a:ln>
                <a:solidFill>
                  <a:schemeClr val="tx1"/>
                </a:solidFill>
                <a:effectLst/>
                <a:uLnTx/>
                <a:uFillTx/>
                <a:latin typeface="汉仪中楷简" panose="02010604000101010101" pitchFamily="2" charset="-122"/>
                <a:ea typeface="汉仪中楷简" panose="02010604000101010101" pitchFamily="2" charset="-122"/>
                <a:cs typeface="+mj-cs"/>
              </a:rPr>
              <a:t/>
            </a:r>
            <a:br>
              <a:rPr kumimoji="0" lang="en-US" altLang="zh-CN" sz="3600" b="1" i="0" u="none" strike="noStrike" kern="1200" cap="none" spc="0" normalizeH="0" baseline="0" noProof="0" dirty="0" smtClean="0">
                <a:ln>
                  <a:noFill/>
                </a:ln>
                <a:solidFill>
                  <a:schemeClr val="tx1"/>
                </a:solidFill>
                <a:effectLst/>
                <a:uLnTx/>
                <a:uFillTx/>
                <a:latin typeface="汉仪中楷简" panose="02010604000101010101" pitchFamily="2" charset="-122"/>
                <a:ea typeface="汉仪中楷简" panose="02010604000101010101" pitchFamily="2" charset="-122"/>
                <a:cs typeface="+mj-cs"/>
              </a:rPr>
            </a:br>
            <a:endParaRPr kumimoji="0" lang="zh-CN" altLang="en-US" sz="3600" b="1" i="0" u="none" strike="noStrike" kern="1200" cap="none" spc="0" normalizeH="0" baseline="0" noProof="0" dirty="0" smtClean="0">
              <a:ln>
                <a:noFill/>
              </a:ln>
              <a:solidFill>
                <a:schemeClr val="tx1"/>
              </a:solidFill>
              <a:effectLst/>
              <a:uLnTx/>
              <a:uFillTx/>
              <a:latin typeface="汉仪中楷简" panose="02010604000101010101" pitchFamily="2" charset="-122"/>
              <a:ea typeface="汉仪中楷简" panose="02010604000101010101" pitchFamily="2" charset="-122"/>
              <a:cs typeface="+mj-cs"/>
            </a:endParaRPr>
          </a:p>
        </p:txBody>
      </p:sp>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5143500"/>
          </a:xfrm>
        </p:spPr>
        <p:txBody>
          <a:bodyPr/>
          <a:lstStyle/>
          <a:p>
            <a:pPr algn="l"/>
            <a:r>
              <a:rPr lang="zh-CN" altLang="en-US" sz="3600" b="1" dirty="0" smtClean="0">
                <a:latin typeface="+mn-ea"/>
                <a:ea typeface="+mn-ea"/>
              </a:rPr>
              <a:t>一、搅动巢穴，福音外传</a:t>
            </a:r>
            <a:r>
              <a:rPr lang="en-US" altLang="zh-CN" sz="3600" b="1" dirty="0" smtClean="0">
                <a:latin typeface="+mn-ea"/>
                <a:ea typeface="+mn-ea"/>
              </a:rPr>
              <a:t/>
            </a:r>
            <a:br>
              <a:rPr lang="en-US" altLang="zh-CN" sz="3600" b="1" dirty="0" smtClean="0">
                <a:latin typeface="+mn-ea"/>
                <a:ea typeface="+mn-ea"/>
              </a:rPr>
            </a:br>
            <a:r>
              <a:rPr lang="en-US" altLang="zh-CN" sz="2800" b="1" dirty="0" smtClean="0">
                <a:latin typeface="+mn-ea"/>
                <a:ea typeface="+mn-ea"/>
              </a:rPr>
              <a:t>I.   </a:t>
            </a:r>
            <a:r>
              <a:rPr lang="en-US" sz="2800" dirty="0" smtClean="0"/>
              <a:t>Stirring The Nest</a:t>
            </a:r>
            <a:r>
              <a:rPr lang="zh-CN" altLang="en-US" sz="2800" dirty="0" smtClean="0"/>
              <a:t>，</a:t>
            </a:r>
            <a:r>
              <a:rPr lang="en-US" sz="2800" dirty="0" smtClean="0"/>
              <a:t>the Spread of the Gospel</a:t>
            </a:r>
            <a:br>
              <a:rPr lang="en-US" sz="2800" dirty="0" smtClean="0"/>
            </a:br>
            <a:r>
              <a:rPr lang="zh-CN" altLang="en-US" sz="800" b="1" dirty="0" smtClean="0">
                <a:latin typeface="+mn-ea"/>
                <a:ea typeface="+mn-ea"/>
              </a:rPr>
              <a:t/>
            </a:r>
            <a:br>
              <a:rPr lang="zh-CN" altLang="en-US" sz="800" b="1" dirty="0" smtClean="0">
                <a:latin typeface="+mn-ea"/>
                <a:ea typeface="+mn-ea"/>
              </a:rPr>
            </a:br>
            <a:r>
              <a:rPr lang="en-US" altLang="zh-CN" sz="3000" b="1" dirty="0" smtClean="0">
                <a:latin typeface="+mn-ea"/>
                <a:ea typeface="+mn-ea"/>
              </a:rPr>
              <a:t>1</a:t>
            </a:r>
            <a:r>
              <a:rPr lang="zh-CN" altLang="en-US" sz="3000" b="1" dirty="0" smtClean="0">
                <a:solidFill>
                  <a:srgbClr val="0070C0"/>
                </a:solidFill>
                <a:latin typeface="+mn-ea"/>
                <a:ea typeface="+mn-ea"/>
              </a:rPr>
              <a:t>从这日起，耶路撒冷的教会，大遭逼</a:t>
            </a:r>
            <a:r>
              <a:rPr lang="zh-CN" altLang="en-US" sz="3000" b="1" dirty="0" smtClean="0">
                <a:latin typeface="+mn-ea"/>
                <a:ea typeface="+mn-ea"/>
              </a:rPr>
              <a:t>迫。除了使徒以外，门徒都分散在犹太和撒玛利亚各处。</a:t>
            </a:r>
            <a:r>
              <a:rPr lang="en-US" altLang="zh-CN" sz="3000" b="1" dirty="0" smtClean="0">
                <a:latin typeface="+mn-ea"/>
                <a:ea typeface="+mn-ea"/>
              </a:rPr>
              <a:t>2</a:t>
            </a:r>
            <a:r>
              <a:rPr lang="zh-CN" altLang="en-US" sz="3000" b="1" dirty="0" smtClean="0">
                <a:latin typeface="+mn-ea"/>
                <a:ea typeface="+mn-ea"/>
              </a:rPr>
              <a:t>有虔诚的人，把司提反埋葬了，为他捶胸大哭。</a:t>
            </a:r>
            <a:r>
              <a:rPr lang="en-US" altLang="zh-CN" sz="3000" b="1" dirty="0" smtClean="0">
                <a:latin typeface="+mn-ea"/>
                <a:ea typeface="+mn-ea"/>
              </a:rPr>
              <a:t>3</a:t>
            </a:r>
            <a:r>
              <a:rPr lang="zh-CN" altLang="en-US" sz="3000" b="1" dirty="0" smtClean="0">
                <a:latin typeface="+mn-ea"/>
                <a:ea typeface="+mn-ea"/>
              </a:rPr>
              <a:t>扫罗却残害教会，进各人的家，拉着男女下在监里</a:t>
            </a:r>
            <a:r>
              <a:rPr lang="en-US" altLang="zh-CN" sz="3000" b="1" dirty="0" smtClean="0">
                <a:ea typeface="汉仪中楷简"/>
              </a:rPr>
              <a:t/>
            </a:r>
            <a:br>
              <a:rPr lang="en-US" altLang="zh-CN" sz="3000" b="1" dirty="0" smtClean="0">
                <a:ea typeface="汉仪中楷简"/>
              </a:rPr>
            </a:br>
            <a:r>
              <a:rPr lang="en-US" altLang="zh-CN" sz="3200" b="1" dirty="0" smtClean="0">
                <a:ea typeface="汉仪中楷简"/>
              </a:rPr>
              <a:t> </a:t>
            </a:r>
            <a:r>
              <a:rPr lang="en-US" altLang="zh-CN" sz="2400" b="1" dirty="0" smtClean="0">
                <a:ea typeface="汉仪中楷简"/>
              </a:rPr>
              <a:t>On that day a great persecution broke out against the church in Jerusalem, and all except the apostles were scattered throughout Judea and Samaria. 2Godly men buried Stephen and mourned deeply for him. 3But Saul began to destroy the church. Going from house to house, he dragged off both men and women and put them in prison.</a:t>
            </a:r>
            <a:br>
              <a:rPr lang="en-US" altLang="zh-CN" sz="2400" b="1" dirty="0" smtClean="0">
                <a:ea typeface="汉仪中楷简"/>
              </a:rPr>
            </a:br>
            <a:r>
              <a:rPr lang="en-US" altLang="zh-CN" sz="2400" b="1" dirty="0" smtClean="0">
                <a:solidFill>
                  <a:srgbClr val="0070C0"/>
                </a:solidFill>
                <a:ea typeface="汉仪中楷简"/>
              </a:rPr>
              <a:t>                                                                                          </a:t>
            </a:r>
            <a:r>
              <a:rPr lang="zh-CN" altLang="en-US" sz="2400" b="1" dirty="0" smtClean="0">
                <a:solidFill>
                  <a:srgbClr val="0070C0"/>
                </a:solidFill>
                <a:ea typeface="汉仪中楷简"/>
              </a:rPr>
              <a:t>徒</a:t>
            </a:r>
            <a:r>
              <a:rPr lang="en-US" altLang="zh-CN" sz="2400" b="1" dirty="0" smtClean="0">
                <a:solidFill>
                  <a:srgbClr val="0070C0"/>
                </a:solidFill>
                <a:ea typeface="汉仪中楷简"/>
              </a:rPr>
              <a:t>/Acts 8:1-3</a:t>
            </a:r>
            <a:endParaRPr lang="zh-CN" altLang="en-US" sz="2400" b="1" dirty="0" smtClean="0">
              <a:solidFill>
                <a:srgbClr val="0070C0"/>
              </a:solidFill>
              <a:ea typeface="汉仪中楷简"/>
            </a:endParaRPr>
          </a:p>
        </p:txBody>
      </p:sp>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5143500"/>
          </a:xfrm>
        </p:spPr>
        <p:txBody>
          <a:bodyPr/>
          <a:lstStyle/>
          <a:p>
            <a:pPr algn="l"/>
            <a:r>
              <a:rPr lang="en-US" sz="3200" b="1" dirty="0" smtClean="0">
                <a:latin typeface="+mn-ea"/>
                <a:ea typeface="+mn-ea"/>
              </a:rPr>
              <a:t>8</a:t>
            </a:r>
            <a:r>
              <a:rPr lang="zh-CN" altLang="en-US" sz="3200" b="1" dirty="0" smtClean="0">
                <a:latin typeface="+mn-ea"/>
                <a:ea typeface="+mn-ea"/>
              </a:rPr>
              <a:t>司提反</a:t>
            </a:r>
            <a:r>
              <a:rPr lang="zh-CN" altLang="en-US" sz="3200" b="1" dirty="0" smtClean="0">
                <a:solidFill>
                  <a:srgbClr val="0070C0"/>
                </a:solidFill>
                <a:latin typeface="+mn-ea"/>
                <a:ea typeface="+mn-ea"/>
              </a:rPr>
              <a:t>满得恩惠能力</a:t>
            </a:r>
            <a:r>
              <a:rPr lang="zh-CN" altLang="en-US" sz="3200" b="1" dirty="0" smtClean="0">
                <a:latin typeface="+mn-ea"/>
                <a:ea typeface="+mn-ea"/>
              </a:rPr>
              <a:t>，</a:t>
            </a:r>
            <a:r>
              <a:rPr lang="zh-CN" altLang="en-US" sz="3200" b="1" dirty="0" smtClean="0">
                <a:solidFill>
                  <a:srgbClr val="0070C0"/>
                </a:solidFill>
                <a:latin typeface="+mn-ea"/>
                <a:ea typeface="+mn-ea"/>
              </a:rPr>
              <a:t>在民间行了大奇事和神迹</a:t>
            </a:r>
            <a:r>
              <a:rPr lang="zh-CN" altLang="en-US" sz="3200" b="1" dirty="0" smtClean="0">
                <a:latin typeface="+mn-ea"/>
                <a:ea typeface="+mn-ea"/>
              </a:rPr>
              <a:t>。</a:t>
            </a:r>
            <a:r>
              <a:rPr lang="en-US" sz="3200" b="1" dirty="0" smtClean="0">
                <a:latin typeface="+mn-ea"/>
                <a:ea typeface="+mn-ea"/>
              </a:rPr>
              <a:t>9</a:t>
            </a:r>
            <a:r>
              <a:rPr lang="zh-CN" altLang="en-US" sz="3200" b="1" dirty="0" smtClean="0">
                <a:latin typeface="+mn-ea"/>
                <a:ea typeface="+mn-ea"/>
              </a:rPr>
              <a:t>当时有称利百地拿会堂的几个人</a:t>
            </a:r>
            <a:r>
              <a:rPr lang="en-US" altLang="zh-CN" sz="3200" b="1" dirty="0" smtClean="0">
                <a:latin typeface="+mn-ea"/>
                <a:ea typeface="+mn-ea"/>
              </a:rPr>
              <a:t>……</a:t>
            </a:r>
            <a:r>
              <a:rPr lang="zh-CN" altLang="en-US" sz="3200" b="1" dirty="0" smtClean="0">
                <a:solidFill>
                  <a:schemeClr val="accent6">
                    <a:lumMod val="50000"/>
                  </a:schemeClr>
                </a:solidFill>
                <a:latin typeface="+mn-ea"/>
                <a:ea typeface="+mn-ea"/>
              </a:rPr>
              <a:t>都起来，和司提反辩论</a:t>
            </a:r>
            <a:r>
              <a:rPr lang="zh-CN" altLang="en-US" sz="3200" b="1" dirty="0" smtClean="0">
                <a:latin typeface="+mn-ea"/>
                <a:ea typeface="+mn-ea"/>
              </a:rPr>
              <a:t>。</a:t>
            </a:r>
            <a:r>
              <a:rPr lang="en-US" sz="3200" b="1" dirty="0" smtClean="0">
                <a:latin typeface="+mn-ea"/>
                <a:ea typeface="+mn-ea"/>
              </a:rPr>
              <a:t>10</a:t>
            </a:r>
            <a:r>
              <a:rPr lang="zh-CN" altLang="en-US" sz="3200" b="1" dirty="0" smtClean="0">
                <a:latin typeface="+mn-ea"/>
                <a:ea typeface="+mn-ea"/>
              </a:rPr>
              <a:t>司提反是以智慧和圣灵说话，</a:t>
            </a:r>
            <a:r>
              <a:rPr lang="zh-CN" altLang="en-US" sz="3200" b="1" dirty="0" smtClean="0">
                <a:solidFill>
                  <a:schemeClr val="accent6">
                    <a:lumMod val="50000"/>
                  </a:schemeClr>
                </a:solidFill>
                <a:latin typeface="+mn-ea"/>
                <a:ea typeface="+mn-ea"/>
              </a:rPr>
              <a:t>众人敌挡不住</a:t>
            </a:r>
            <a:r>
              <a:rPr lang="zh-CN" altLang="en-US" sz="3200" b="1" dirty="0" smtClean="0">
                <a:latin typeface="+mn-ea"/>
                <a:ea typeface="+mn-ea"/>
              </a:rPr>
              <a:t>。</a:t>
            </a:r>
            <a:r>
              <a:rPr lang="en-US" sz="3200" b="1" dirty="0" smtClean="0">
                <a:latin typeface="+mn-ea"/>
                <a:ea typeface="+mn-ea"/>
              </a:rPr>
              <a:t>11</a:t>
            </a:r>
            <a:r>
              <a:rPr lang="zh-CN" altLang="en-US" sz="3200" b="1" dirty="0" smtClean="0">
                <a:solidFill>
                  <a:srgbClr val="0070C0"/>
                </a:solidFill>
                <a:latin typeface="+mn-ea"/>
                <a:ea typeface="+mn-ea"/>
              </a:rPr>
              <a:t>就买出人来说</a:t>
            </a:r>
            <a:r>
              <a:rPr lang="zh-CN" altLang="en-US" sz="3200" b="1" dirty="0" smtClean="0">
                <a:latin typeface="+mn-ea"/>
                <a:ea typeface="+mn-ea"/>
              </a:rPr>
              <a:t>，我们听见他说谤渎摩西和神的话。</a:t>
            </a:r>
            <a:r>
              <a:rPr lang="en-US" altLang="zh-CN" sz="3200" b="1" dirty="0" smtClean="0">
                <a:latin typeface="+mn-ea"/>
                <a:ea typeface="+mn-ea"/>
              </a:rPr>
              <a:t/>
            </a:r>
            <a:br>
              <a:rPr lang="en-US" altLang="zh-CN" sz="3200" b="1" dirty="0" smtClean="0">
                <a:latin typeface="+mn-ea"/>
                <a:ea typeface="+mn-ea"/>
              </a:rPr>
            </a:br>
            <a:r>
              <a:rPr lang="en-US" altLang="zh-CN" sz="1200" dirty="0" smtClean="0">
                <a:latin typeface="+mn-ea"/>
                <a:ea typeface="+mn-ea"/>
              </a:rPr>
              <a:t/>
            </a:r>
            <a:br>
              <a:rPr lang="en-US" altLang="zh-CN" sz="1200" dirty="0" smtClean="0">
                <a:latin typeface="+mn-ea"/>
                <a:ea typeface="+mn-ea"/>
              </a:rPr>
            </a:br>
            <a:r>
              <a:rPr lang="en-US" altLang="zh-CN" sz="2200" dirty="0" smtClean="0">
                <a:latin typeface="+mn-ea"/>
                <a:ea typeface="+mn-ea"/>
              </a:rPr>
              <a:t> </a:t>
            </a:r>
            <a:r>
              <a:rPr lang="en-US" altLang="zh-CN" sz="2100" b="1" dirty="0" smtClean="0">
                <a:latin typeface="+mn-ea"/>
                <a:ea typeface="+mn-ea"/>
              </a:rPr>
              <a:t>8Now Stephen, a man full of God’s grace and power, performed great wonders and signs among the people. 9 Opposition arose, however, from members of the Synagogue of the Freedmen …began to argue with Stephen. 10But they could not stand up against the wisdom the Spirit gave him as he spoke.11Then they secretly persuaded some men to say, ‘We have heard Stephen speak blasphemous words against Moses and against God.’</a:t>
            </a:r>
            <a:r>
              <a:rPr lang="zh-CN" altLang="en-US" sz="2200" b="1" dirty="0" smtClean="0">
                <a:solidFill>
                  <a:srgbClr val="0070C0"/>
                </a:solidFill>
                <a:latin typeface="+mn-ea"/>
                <a:ea typeface="+mn-ea"/>
              </a:rPr>
              <a:t>徒</a:t>
            </a:r>
            <a:r>
              <a:rPr lang="en-US" altLang="zh-CN" sz="2200" b="1" dirty="0" smtClean="0">
                <a:solidFill>
                  <a:srgbClr val="0070C0"/>
                </a:solidFill>
                <a:latin typeface="+mn-ea"/>
                <a:ea typeface="+mn-ea"/>
              </a:rPr>
              <a:t>/Acts 6:8-11</a:t>
            </a:r>
            <a:endParaRPr lang="en-US" sz="2200" b="1" dirty="0">
              <a:solidFill>
                <a:srgbClr val="0070C0"/>
              </a:solidFill>
              <a:latin typeface="+mn-ea"/>
              <a:ea typeface="+mn-ea"/>
            </a:endParaRPr>
          </a:p>
        </p:txBody>
      </p:sp>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5143500"/>
          </a:xfrm>
        </p:spPr>
        <p:txBody>
          <a:bodyPr/>
          <a:lstStyle/>
          <a:p>
            <a:pPr algn="l"/>
            <a:r>
              <a:rPr lang="en-US" sz="3600" b="1" dirty="0" smtClean="0"/>
              <a:t>8</a:t>
            </a:r>
            <a:r>
              <a:rPr lang="zh-CN" altLang="en-US" sz="3600" b="1" dirty="0" smtClean="0"/>
              <a:t>：</a:t>
            </a:r>
            <a:r>
              <a:rPr lang="en-US" altLang="zh-CN" sz="3600" b="1" dirty="0" smtClean="0">
                <a:latin typeface="+mn-ea"/>
              </a:rPr>
              <a:t> 1</a:t>
            </a:r>
            <a:r>
              <a:rPr lang="zh-CN" altLang="en-US" sz="3600" b="1" dirty="0" smtClean="0">
                <a:latin typeface="+mn-ea"/>
              </a:rPr>
              <a:t>从这日起，</a:t>
            </a:r>
            <a:r>
              <a:rPr lang="zh-CN" altLang="en-US" sz="3600" b="1" dirty="0" smtClean="0">
                <a:solidFill>
                  <a:srgbClr val="0070C0"/>
                </a:solidFill>
                <a:latin typeface="+mn-ea"/>
              </a:rPr>
              <a:t>耶路撒冷的教会，大遭逼迫。</a:t>
            </a:r>
            <a:r>
              <a:rPr lang="zh-CN" altLang="en-US" sz="3600" b="1" dirty="0" smtClean="0">
                <a:latin typeface="+mn-ea"/>
              </a:rPr>
              <a:t>除了使徒以外，门徒都分散在犹太和撒玛利亚</a:t>
            </a:r>
            <a:r>
              <a:rPr lang="zh-CN" altLang="en-US" sz="3600" b="1" dirty="0" smtClean="0">
                <a:latin typeface="+mn-ea"/>
              </a:rPr>
              <a:t>各处</a:t>
            </a:r>
            <a:r>
              <a:rPr lang="en-US" altLang="zh-CN" sz="3600" b="1" dirty="0" smtClean="0">
                <a:latin typeface="+mn-ea"/>
              </a:rPr>
              <a:t>……</a:t>
            </a:r>
            <a:r>
              <a:rPr lang="en-US" sz="3600" b="1" dirty="0" smtClean="0"/>
              <a:t>3</a:t>
            </a:r>
            <a:r>
              <a:rPr lang="zh-CN" altLang="en-US" sz="3600" b="1" dirty="0" smtClean="0"/>
              <a:t> </a:t>
            </a:r>
            <a:r>
              <a:rPr lang="zh-CN" altLang="en-US" sz="3600" b="1" dirty="0" smtClean="0"/>
              <a:t>扫罗却残害教会，</a:t>
            </a:r>
            <a:r>
              <a:rPr lang="zh-CN" altLang="en-US" sz="3600" b="1" dirty="0" smtClean="0">
                <a:solidFill>
                  <a:srgbClr val="0070C0"/>
                </a:solidFill>
              </a:rPr>
              <a:t>进各人的家，拉着男女下在监里</a:t>
            </a:r>
            <a:r>
              <a:rPr lang="zh-CN" altLang="en-US" sz="3600" b="1" dirty="0" smtClean="0"/>
              <a:t>。</a:t>
            </a:r>
            <a:r>
              <a:rPr lang="en-US" altLang="zh-CN" sz="3600" b="1" dirty="0" smtClean="0"/>
              <a:t/>
            </a:r>
            <a:br>
              <a:rPr lang="en-US" altLang="zh-CN" sz="3600" b="1" dirty="0" smtClean="0"/>
            </a:br>
            <a:r>
              <a:rPr lang="en-US" altLang="zh-CN" sz="1050" b="1" dirty="0" smtClean="0"/>
              <a:t/>
            </a:r>
            <a:br>
              <a:rPr lang="en-US" altLang="zh-CN" sz="1050" b="1" dirty="0" smtClean="0"/>
            </a:br>
            <a:r>
              <a:rPr lang="en-US" altLang="zh-CN" sz="3600" b="1" dirty="0" smtClean="0"/>
              <a:t> </a:t>
            </a:r>
            <a:r>
              <a:rPr lang="en-US" altLang="zh-CN" sz="2800" b="1" dirty="0" smtClean="0">
                <a:ea typeface="汉仪中楷简"/>
              </a:rPr>
              <a:t>On that day a great persecution broke out against the church in Jerusalem, and all except the apostles were scattered throughout Judea and </a:t>
            </a:r>
            <a:r>
              <a:rPr lang="en-US" altLang="zh-CN" sz="2800" b="1" dirty="0" smtClean="0">
                <a:ea typeface="汉仪中楷简"/>
              </a:rPr>
              <a:t>Samaria… </a:t>
            </a:r>
            <a:r>
              <a:rPr lang="en-US" altLang="zh-CN" sz="2800" b="1" dirty="0" smtClean="0"/>
              <a:t>Saul </a:t>
            </a:r>
            <a:r>
              <a:rPr lang="en-US" altLang="zh-CN" sz="2800" b="1" dirty="0" smtClean="0"/>
              <a:t>began to destroy the church. Going from house to house, he dragged off both men and women and put them in prison.</a:t>
            </a:r>
            <a:br>
              <a:rPr lang="en-US" altLang="zh-CN" sz="2800" b="1" dirty="0" smtClean="0"/>
            </a:br>
            <a:r>
              <a:rPr lang="en-US" altLang="zh-CN" sz="3600" b="1" dirty="0" smtClean="0"/>
              <a:t>                                                     </a:t>
            </a:r>
            <a:r>
              <a:rPr lang="zh-CN" altLang="en-US" sz="3600" b="1" dirty="0" smtClean="0">
                <a:solidFill>
                  <a:srgbClr val="0070C0"/>
                </a:solidFill>
                <a:ea typeface="汉仪中楷简"/>
              </a:rPr>
              <a:t>徒</a:t>
            </a:r>
            <a:r>
              <a:rPr lang="en-US" altLang="zh-CN" sz="3600" b="1" dirty="0" smtClean="0">
                <a:solidFill>
                  <a:srgbClr val="0070C0"/>
                </a:solidFill>
                <a:ea typeface="汉仪中楷简"/>
              </a:rPr>
              <a:t>/Acts </a:t>
            </a:r>
            <a:r>
              <a:rPr lang="en-US" altLang="zh-CN" sz="3600" b="1" dirty="0" smtClean="0">
                <a:solidFill>
                  <a:srgbClr val="0070C0"/>
                </a:solidFill>
                <a:ea typeface="汉仪中楷简"/>
              </a:rPr>
              <a:t>8:1-3</a:t>
            </a:r>
            <a:endParaRPr lang="en-US" sz="3600" b="1" dirty="0">
              <a:solidFill>
                <a:srgbClr val="0070C0"/>
              </a:solidFill>
            </a:endParaRPr>
          </a:p>
        </p:txBody>
      </p:sp>
      <p:sp>
        <p:nvSpPr>
          <p:cNvPr id="4" name="标题 1"/>
          <p:cNvSpPr txBox="1">
            <a:spLocks/>
          </p:cNvSpPr>
          <p:nvPr/>
        </p:nvSpPr>
        <p:spPr bwMode="auto">
          <a:xfrm>
            <a:off x="0" y="895350"/>
            <a:ext cx="3505200" cy="2895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3600" b="1" i="0" u="none" strike="noStrike" kern="1200" cap="none" spc="0" normalizeH="0" baseline="0" noProof="0" dirty="0" smtClean="0">
                <a:ln>
                  <a:noFill/>
                </a:ln>
                <a:solidFill>
                  <a:schemeClr val="tx1"/>
                </a:solidFill>
                <a:effectLst/>
                <a:uLnTx/>
                <a:uFillTx/>
                <a:latin typeface="汉仪中楷简" panose="02010604000101010101" pitchFamily="2" charset="-122"/>
                <a:ea typeface="汉仪中楷简" panose="02010604000101010101" pitchFamily="2" charset="-122"/>
                <a:cs typeface="+mj-cs"/>
              </a:rPr>
              <a:t/>
            </a:r>
            <a:br>
              <a:rPr kumimoji="0" lang="en-US" altLang="zh-CN" sz="3600" b="1" i="0" u="none" strike="noStrike" kern="1200" cap="none" spc="0" normalizeH="0" baseline="0" noProof="0" dirty="0" smtClean="0">
                <a:ln>
                  <a:noFill/>
                </a:ln>
                <a:solidFill>
                  <a:schemeClr val="tx1"/>
                </a:solidFill>
                <a:effectLst/>
                <a:uLnTx/>
                <a:uFillTx/>
                <a:latin typeface="汉仪中楷简" panose="02010604000101010101" pitchFamily="2" charset="-122"/>
                <a:ea typeface="汉仪中楷简" panose="02010604000101010101" pitchFamily="2" charset="-122"/>
                <a:cs typeface="+mj-cs"/>
              </a:rPr>
            </a:br>
            <a:endParaRPr kumimoji="0" lang="zh-CN" altLang="en-US" sz="3600" b="1" i="0" u="none" strike="noStrike" kern="1200" cap="none" spc="0" normalizeH="0" baseline="0" noProof="0" dirty="0" smtClean="0">
              <a:ln>
                <a:noFill/>
              </a:ln>
              <a:solidFill>
                <a:schemeClr val="tx1"/>
              </a:solidFill>
              <a:effectLst/>
              <a:uLnTx/>
              <a:uFillTx/>
              <a:latin typeface="汉仪中楷简" panose="02010604000101010101" pitchFamily="2" charset="-122"/>
              <a:ea typeface="汉仪中楷简" panose="02010604000101010101" pitchFamily="2" charset="-122"/>
              <a:cs typeface="+mj-cs"/>
            </a:endParaRPr>
          </a:p>
        </p:txBody>
      </p:sp>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5143500"/>
          </a:xfrm>
        </p:spPr>
        <p:txBody>
          <a:bodyPr/>
          <a:lstStyle/>
          <a:p>
            <a:pPr algn="l"/>
            <a:r>
              <a:rPr lang="en-US" altLang="zh-CN" sz="3600" b="1" dirty="0" smtClean="0">
                <a:ea typeface="汉仪中楷简"/>
              </a:rPr>
              <a:t>2</a:t>
            </a:r>
            <a:r>
              <a:rPr lang="zh-CN" altLang="en-US" sz="3600" b="1" dirty="0" smtClean="0">
                <a:ea typeface="汉仪中楷简"/>
              </a:rPr>
              <a:t>：</a:t>
            </a:r>
            <a:r>
              <a:rPr lang="en-US" altLang="zh-CN" sz="3600" b="1" dirty="0" smtClean="0">
                <a:ea typeface="汉仪中楷简"/>
              </a:rPr>
              <a:t>41</a:t>
            </a:r>
            <a:r>
              <a:rPr lang="zh-CN" altLang="en-US" sz="3600" b="1" dirty="0" smtClean="0">
                <a:ea typeface="汉仪中楷简"/>
              </a:rPr>
              <a:t>节“门徒约添了</a:t>
            </a:r>
            <a:r>
              <a:rPr lang="en-US" altLang="zh-CN" sz="3600" b="1" dirty="0" smtClean="0">
                <a:ea typeface="汉仪中楷简"/>
              </a:rPr>
              <a:t>3000</a:t>
            </a:r>
            <a:r>
              <a:rPr lang="zh-CN" altLang="en-US" sz="3600" b="1" dirty="0" smtClean="0">
                <a:ea typeface="汉仪中楷简"/>
              </a:rPr>
              <a:t>人”；</a:t>
            </a:r>
            <a:r>
              <a:rPr lang="en-US" altLang="zh-CN" sz="3600" b="1" dirty="0" smtClean="0">
                <a:ea typeface="汉仪中楷简"/>
              </a:rPr>
              <a:t/>
            </a:r>
            <a:br>
              <a:rPr lang="en-US" altLang="zh-CN" sz="3600" b="1" dirty="0" smtClean="0">
                <a:ea typeface="汉仪中楷简"/>
              </a:rPr>
            </a:br>
            <a:r>
              <a:rPr lang="en-US" altLang="zh-CN" sz="3600" b="1" dirty="0" smtClean="0">
                <a:ea typeface="汉仪中楷简"/>
              </a:rPr>
              <a:t/>
            </a:r>
            <a:br>
              <a:rPr lang="en-US" altLang="zh-CN" sz="3600" b="1" dirty="0" smtClean="0">
                <a:ea typeface="汉仪中楷简"/>
              </a:rPr>
            </a:br>
            <a:r>
              <a:rPr lang="en-US" altLang="zh-CN" sz="3600" b="1" dirty="0" smtClean="0">
                <a:ea typeface="汉仪中楷简"/>
              </a:rPr>
              <a:t>2</a:t>
            </a:r>
            <a:r>
              <a:rPr lang="zh-CN" altLang="en-US" sz="3600" b="1" dirty="0" smtClean="0">
                <a:ea typeface="汉仪中楷简"/>
              </a:rPr>
              <a:t>：</a:t>
            </a:r>
            <a:r>
              <a:rPr lang="en-US" altLang="zh-CN" sz="3600" b="1" dirty="0" smtClean="0">
                <a:ea typeface="汉仪中楷简"/>
              </a:rPr>
              <a:t>47</a:t>
            </a:r>
            <a:r>
              <a:rPr lang="zh-CN" altLang="en-US" sz="3600" b="1" dirty="0" smtClean="0">
                <a:ea typeface="汉仪中楷简"/>
              </a:rPr>
              <a:t>节“主将得救的人天天加给他们”；</a:t>
            </a:r>
            <a:r>
              <a:rPr lang="en-US" altLang="zh-CN" sz="3600" b="1" dirty="0" smtClean="0">
                <a:ea typeface="汉仪中楷简"/>
              </a:rPr>
              <a:t/>
            </a:r>
            <a:br>
              <a:rPr lang="en-US" altLang="zh-CN" sz="3600" b="1" dirty="0" smtClean="0">
                <a:ea typeface="汉仪中楷简"/>
              </a:rPr>
            </a:br>
            <a:r>
              <a:rPr lang="en-US" altLang="zh-CN" sz="3600" b="1" dirty="0" smtClean="0">
                <a:ea typeface="汉仪中楷简"/>
              </a:rPr>
              <a:t/>
            </a:r>
            <a:br>
              <a:rPr lang="en-US" altLang="zh-CN" sz="3600" b="1" dirty="0" smtClean="0">
                <a:ea typeface="汉仪中楷简"/>
              </a:rPr>
            </a:br>
            <a:r>
              <a:rPr lang="en-US" altLang="zh-CN" sz="3600" b="1" dirty="0" smtClean="0">
                <a:ea typeface="汉仪中楷简"/>
              </a:rPr>
              <a:t>4</a:t>
            </a:r>
            <a:r>
              <a:rPr lang="zh-CN" altLang="en-US" sz="3600" b="1" dirty="0" smtClean="0">
                <a:ea typeface="汉仪中楷简"/>
              </a:rPr>
              <a:t>：</a:t>
            </a:r>
            <a:r>
              <a:rPr lang="en-US" altLang="zh-CN" sz="3600" b="1" dirty="0" smtClean="0">
                <a:ea typeface="汉仪中楷简"/>
              </a:rPr>
              <a:t>4</a:t>
            </a:r>
            <a:r>
              <a:rPr lang="zh-CN" altLang="en-US" sz="3600" b="1" dirty="0" smtClean="0">
                <a:ea typeface="汉仪中楷简"/>
              </a:rPr>
              <a:t>节“听道之人有许多信的，男丁数目约到</a:t>
            </a:r>
            <a:r>
              <a:rPr lang="en-US" altLang="zh-CN" sz="3600" b="1" dirty="0" smtClean="0">
                <a:ea typeface="汉仪中楷简"/>
              </a:rPr>
              <a:t>5000</a:t>
            </a:r>
            <a:r>
              <a:rPr lang="zh-CN" altLang="en-US" sz="3600" b="1" dirty="0" smtClean="0">
                <a:ea typeface="汉仪中楷简"/>
              </a:rPr>
              <a:t>”</a:t>
            </a:r>
            <a:r>
              <a:rPr lang="en-US" altLang="zh-CN" sz="3600" b="1" dirty="0" smtClean="0">
                <a:ea typeface="汉仪中楷简"/>
              </a:rPr>
              <a:t/>
            </a:r>
            <a:br>
              <a:rPr lang="en-US" altLang="zh-CN" sz="3600" b="1" dirty="0" smtClean="0">
                <a:ea typeface="汉仪中楷简"/>
              </a:rPr>
            </a:br>
            <a:r>
              <a:rPr lang="en-US" altLang="zh-CN" sz="3600" b="1" dirty="0" smtClean="0">
                <a:ea typeface="汉仪中楷简"/>
              </a:rPr>
              <a:t/>
            </a:r>
            <a:br>
              <a:rPr lang="en-US" altLang="zh-CN" sz="3600" b="1" dirty="0" smtClean="0">
                <a:ea typeface="汉仪中楷简"/>
              </a:rPr>
            </a:br>
            <a:r>
              <a:rPr lang="en-US" altLang="zh-CN" sz="3600" b="1" dirty="0" smtClean="0">
                <a:solidFill>
                  <a:srgbClr val="0070C0"/>
                </a:solidFill>
                <a:ea typeface="汉仪中楷简"/>
              </a:rPr>
              <a:t>                                        </a:t>
            </a:r>
            <a:r>
              <a:rPr lang="zh-CN" altLang="en-US" sz="3600" b="1" dirty="0" smtClean="0">
                <a:solidFill>
                  <a:srgbClr val="0070C0"/>
                </a:solidFill>
                <a:ea typeface="汉仪中楷简"/>
              </a:rPr>
              <a:t>徒</a:t>
            </a:r>
            <a:r>
              <a:rPr lang="en-US" altLang="zh-CN" sz="3600" b="1" dirty="0" smtClean="0">
                <a:solidFill>
                  <a:srgbClr val="0070C0"/>
                </a:solidFill>
                <a:ea typeface="汉仪中楷简"/>
              </a:rPr>
              <a:t>/Acts 2:41</a:t>
            </a:r>
            <a:r>
              <a:rPr lang="en-US" altLang="zh-CN" sz="3600" b="1" dirty="0" smtClean="0">
                <a:solidFill>
                  <a:srgbClr val="0070C0"/>
                </a:solidFill>
                <a:ea typeface="汉仪中楷简"/>
              </a:rPr>
              <a:t>, 47</a:t>
            </a:r>
            <a:r>
              <a:rPr lang="en-US" altLang="zh-CN" sz="3600" b="1" dirty="0" smtClean="0">
                <a:solidFill>
                  <a:srgbClr val="0070C0"/>
                </a:solidFill>
                <a:ea typeface="汉仪中楷简"/>
              </a:rPr>
              <a:t>;  4:4</a:t>
            </a:r>
            <a:endParaRPr lang="zh-CN" altLang="en-US" sz="3600" b="1" dirty="0" smtClean="0">
              <a:solidFill>
                <a:srgbClr val="0070C0"/>
              </a:solidFill>
              <a:ea typeface="汉仪中楷简"/>
            </a:endParaRPr>
          </a:p>
        </p:txBody>
      </p:sp>
      <p:sp>
        <p:nvSpPr>
          <p:cNvPr id="4" name="标题 1"/>
          <p:cNvSpPr txBox="1">
            <a:spLocks/>
          </p:cNvSpPr>
          <p:nvPr/>
        </p:nvSpPr>
        <p:spPr bwMode="auto">
          <a:xfrm>
            <a:off x="0" y="895350"/>
            <a:ext cx="3505200" cy="2895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3600" b="1" i="0" u="none" strike="noStrike" kern="1200" cap="none" spc="0" normalizeH="0" baseline="0" noProof="0" dirty="0" smtClean="0">
                <a:ln>
                  <a:noFill/>
                </a:ln>
                <a:solidFill>
                  <a:schemeClr val="tx1"/>
                </a:solidFill>
                <a:effectLst/>
                <a:uLnTx/>
                <a:uFillTx/>
                <a:latin typeface="汉仪中楷简" panose="02010604000101010101" pitchFamily="2" charset="-122"/>
                <a:ea typeface="汉仪中楷简" panose="02010604000101010101" pitchFamily="2" charset="-122"/>
                <a:cs typeface="+mj-cs"/>
              </a:rPr>
              <a:t/>
            </a:r>
            <a:br>
              <a:rPr kumimoji="0" lang="en-US" altLang="zh-CN" sz="3600" b="1" i="0" u="none" strike="noStrike" kern="1200" cap="none" spc="0" normalizeH="0" baseline="0" noProof="0" dirty="0" smtClean="0">
                <a:ln>
                  <a:noFill/>
                </a:ln>
                <a:solidFill>
                  <a:schemeClr val="tx1"/>
                </a:solidFill>
                <a:effectLst/>
                <a:uLnTx/>
                <a:uFillTx/>
                <a:latin typeface="汉仪中楷简" panose="02010604000101010101" pitchFamily="2" charset="-122"/>
                <a:ea typeface="汉仪中楷简" panose="02010604000101010101" pitchFamily="2" charset="-122"/>
                <a:cs typeface="+mj-cs"/>
              </a:rPr>
            </a:br>
            <a:endParaRPr kumimoji="0" lang="zh-CN" altLang="en-US" sz="3600" b="1" i="0" u="none" strike="noStrike" kern="1200" cap="none" spc="0" normalizeH="0" baseline="0" noProof="0" dirty="0" smtClean="0">
              <a:ln>
                <a:noFill/>
              </a:ln>
              <a:solidFill>
                <a:schemeClr val="tx1"/>
              </a:solidFill>
              <a:effectLst/>
              <a:uLnTx/>
              <a:uFillTx/>
              <a:latin typeface="汉仪中楷简" panose="02010604000101010101" pitchFamily="2" charset="-122"/>
              <a:ea typeface="汉仪中楷简" panose="02010604000101010101" pitchFamily="2" charset="-122"/>
              <a:cs typeface="+mj-cs"/>
            </a:endParaRPr>
          </a:p>
        </p:txBody>
      </p:sp>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5143500"/>
          </a:xfrm>
        </p:spPr>
        <p:txBody>
          <a:bodyPr/>
          <a:lstStyle/>
          <a:p>
            <a:pPr algn="l"/>
            <a:r>
              <a:rPr lang="en-US" altLang="zh-CN" sz="3600" b="1" dirty="0" smtClean="0">
                <a:ea typeface="汉仪中楷简"/>
              </a:rPr>
              <a:t>44</a:t>
            </a:r>
            <a:r>
              <a:rPr lang="zh-CN" altLang="en-US" sz="3600" b="1" dirty="0" smtClean="0">
                <a:ea typeface="汉仪中楷简"/>
              </a:rPr>
              <a:t>信的人都在一处，</a:t>
            </a:r>
            <a:r>
              <a:rPr lang="zh-CN" altLang="en-US" sz="3600" b="1" dirty="0" smtClean="0">
                <a:solidFill>
                  <a:srgbClr val="0070C0"/>
                </a:solidFill>
                <a:ea typeface="汉仪中楷简"/>
              </a:rPr>
              <a:t>凡物公用</a:t>
            </a:r>
            <a:r>
              <a:rPr lang="zh-CN" altLang="en-US" sz="3600" b="1" dirty="0" smtClean="0">
                <a:ea typeface="汉仪中楷简"/>
              </a:rPr>
              <a:t>。</a:t>
            </a:r>
            <a:r>
              <a:rPr lang="en-US" altLang="zh-CN" sz="3600" b="1" dirty="0" smtClean="0">
                <a:ea typeface="汉仪中楷简"/>
              </a:rPr>
              <a:t>45</a:t>
            </a:r>
            <a:r>
              <a:rPr lang="zh-CN" altLang="en-US" sz="3600" b="1" dirty="0" smtClean="0">
                <a:ea typeface="汉仪中楷简"/>
              </a:rPr>
              <a:t>并且</a:t>
            </a:r>
            <a:r>
              <a:rPr lang="zh-CN" altLang="en-US" sz="3600" b="1" dirty="0" smtClean="0">
                <a:solidFill>
                  <a:srgbClr val="0070C0"/>
                </a:solidFill>
                <a:ea typeface="汉仪中楷简"/>
              </a:rPr>
              <a:t>卖了田产家业</a:t>
            </a:r>
            <a:r>
              <a:rPr lang="zh-CN" altLang="en-US" sz="3600" b="1" dirty="0" smtClean="0">
                <a:ea typeface="汉仪中楷简"/>
              </a:rPr>
              <a:t>，照各人所需用的分给各人。</a:t>
            </a:r>
            <a:r>
              <a:rPr lang="en-US" altLang="zh-CN" sz="3600" b="1" dirty="0" smtClean="0">
                <a:ea typeface="汉仪中楷简"/>
              </a:rPr>
              <a:t>46</a:t>
            </a:r>
            <a:r>
              <a:rPr lang="zh-CN" altLang="en-US" sz="3600" b="1" dirty="0" smtClean="0">
                <a:ea typeface="汉仪中楷简"/>
              </a:rPr>
              <a:t>他们天天同心合意，恒切地</a:t>
            </a:r>
            <a:r>
              <a:rPr lang="zh-CN" altLang="en-US" sz="3600" b="1" dirty="0" smtClean="0">
                <a:solidFill>
                  <a:srgbClr val="0070C0"/>
                </a:solidFill>
                <a:ea typeface="汉仪中楷简"/>
              </a:rPr>
              <a:t>在殿里且在家中</a:t>
            </a:r>
            <a:r>
              <a:rPr lang="zh-CN" altLang="en-US" sz="3600" b="1" dirty="0" smtClean="0">
                <a:ea typeface="汉仪中楷简"/>
              </a:rPr>
              <a:t>掰饼，存着欢喜诚实的心用饭，</a:t>
            </a:r>
            <a:r>
              <a:rPr lang="en-US" altLang="zh-CN" sz="3600" b="1" dirty="0" smtClean="0">
                <a:ea typeface="汉仪中楷简"/>
              </a:rPr>
              <a:t/>
            </a:r>
            <a:br>
              <a:rPr lang="en-US" altLang="zh-CN" sz="3600" b="1" dirty="0" smtClean="0">
                <a:ea typeface="汉仪中楷简"/>
              </a:rPr>
            </a:br>
            <a:r>
              <a:rPr lang="en-US" altLang="zh-CN" sz="3600" b="1" dirty="0" smtClean="0">
                <a:ea typeface="汉仪中楷简"/>
              </a:rPr>
              <a:t> </a:t>
            </a:r>
            <a:r>
              <a:rPr lang="en-US" altLang="zh-CN" sz="2800" b="1" dirty="0" smtClean="0">
                <a:ea typeface="汉仪中楷简"/>
              </a:rPr>
              <a:t>44All the believers were together and had everything in common. 45They sold property and possessions to give to anyone who had need. 46Every day they continued to meet together in the temple courts. They broke bread in their homes and ate together with glad and sincere hearts, </a:t>
            </a:r>
            <a:br>
              <a:rPr lang="en-US" altLang="zh-CN" sz="2800" b="1" dirty="0" smtClean="0">
                <a:ea typeface="汉仪中楷简"/>
              </a:rPr>
            </a:br>
            <a:r>
              <a:rPr lang="en-US" altLang="zh-CN" sz="2800" b="1" dirty="0" smtClean="0">
                <a:solidFill>
                  <a:srgbClr val="0070C0"/>
                </a:solidFill>
                <a:ea typeface="汉仪中楷简"/>
              </a:rPr>
              <a:t>                                                                </a:t>
            </a:r>
            <a:r>
              <a:rPr lang="zh-CN" altLang="en-US" sz="2800" b="1" dirty="0" smtClean="0">
                <a:solidFill>
                  <a:srgbClr val="0070C0"/>
                </a:solidFill>
                <a:ea typeface="汉仪中楷简"/>
              </a:rPr>
              <a:t>徒</a:t>
            </a:r>
            <a:r>
              <a:rPr lang="en-US" altLang="zh-CN" sz="2800" b="1" dirty="0" smtClean="0">
                <a:solidFill>
                  <a:srgbClr val="0070C0"/>
                </a:solidFill>
                <a:ea typeface="汉仪中楷简"/>
              </a:rPr>
              <a:t>/Acts 2:44-46</a:t>
            </a:r>
            <a:endParaRPr lang="zh-CN" altLang="en-US" sz="2800" b="1" dirty="0" smtClean="0">
              <a:solidFill>
                <a:srgbClr val="0070C0"/>
              </a:solidFill>
              <a:ea typeface="汉仪中楷简"/>
            </a:endParaRPr>
          </a:p>
        </p:txBody>
      </p:sp>
      <p:sp>
        <p:nvSpPr>
          <p:cNvPr id="4" name="标题 1"/>
          <p:cNvSpPr txBox="1">
            <a:spLocks/>
          </p:cNvSpPr>
          <p:nvPr/>
        </p:nvSpPr>
        <p:spPr bwMode="auto">
          <a:xfrm>
            <a:off x="0" y="895350"/>
            <a:ext cx="3505200" cy="2895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3600" b="1" i="0" u="none" strike="noStrike" kern="1200" cap="none" spc="0" normalizeH="0" baseline="0" noProof="0" dirty="0" smtClean="0">
                <a:ln>
                  <a:noFill/>
                </a:ln>
                <a:solidFill>
                  <a:schemeClr val="tx1"/>
                </a:solidFill>
                <a:effectLst/>
                <a:uLnTx/>
                <a:uFillTx/>
                <a:latin typeface="汉仪中楷简" panose="02010604000101010101" pitchFamily="2" charset="-122"/>
                <a:ea typeface="汉仪中楷简" panose="02010604000101010101" pitchFamily="2" charset="-122"/>
                <a:cs typeface="+mj-cs"/>
              </a:rPr>
              <a:t/>
            </a:r>
            <a:br>
              <a:rPr kumimoji="0" lang="en-US" altLang="zh-CN" sz="3600" b="1" i="0" u="none" strike="noStrike" kern="1200" cap="none" spc="0" normalizeH="0" baseline="0" noProof="0" dirty="0" smtClean="0">
                <a:ln>
                  <a:noFill/>
                </a:ln>
                <a:solidFill>
                  <a:schemeClr val="tx1"/>
                </a:solidFill>
                <a:effectLst/>
                <a:uLnTx/>
                <a:uFillTx/>
                <a:latin typeface="汉仪中楷简" panose="02010604000101010101" pitchFamily="2" charset="-122"/>
                <a:ea typeface="汉仪中楷简" panose="02010604000101010101" pitchFamily="2" charset="-122"/>
                <a:cs typeface="+mj-cs"/>
              </a:rPr>
            </a:br>
            <a:endParaRPr kumimoji="0" lang="zh-CN" altLang="en-US" sz="3600" b="1" i="0" u="none" strike="noStrike" kern="1200" cap="none" spc="0" normalizeH="0" baseline="0" noProof="0" dirty="0" smtClean="0">
              <a:ln>
                <a:noFill/>
              </a:ln>
              <a:solidFill>
                <a:schemeClr val="tx1"/>
              </a:solidFill>
              <a:effectLst/>
              <a:uLnTx/>
              <a:uFillTx/>
              <a:latin typeface="汉仪中楷简" panose="02010604000101010101" pitchFamily="2" charset="-122"/>
              <a:ea typeface="汉仪中楷简" panose="02010604000101010101" pitchFamily="2" charset="-122"/>
              <a:cs typeface="+mj-cs"/>
            </a:endParaRPr>
          </a:p>
        </p:txBody>
      </p:sp>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133350"/>
            <a:ext cx="9144000" cy="5010150"/>
          </a:xfrm>
        </p:spPr>
        <p:txBody>
          <a:bodyPr/>
          <a:lstStyle/>
          <a:p>
            <a:pPr algn="l"/>
            <a:r>
              <a:rPr lang="en-US" altLang="zh-CN" sz="3600" b="1" dirty="0" smtClean="0"/>
              <a:t>19</a:t>
            </a:r>
            <a:r>
              <a:rPr lang="zh-CN" altLang="en-US" sz="3600" b="1" dirty="0" smtClean="0"/>
              <a:t>你们</a:t>
            </a:r>
            <a:r>
              <a:rPr lang="zh-CN" altLang="en-US" sz="3600" b="1" dirty="0" smtClean="0">
                <a:solidFill>
                  <a:srgbClr val="0070C0"/>
                </a:solidFill>
              </a:rPr>
              <a:t>要去</a:t>
            </a:r>
            <a:r>
              <a:rPr lang="zh-CN" altLang="en-US" sz="3600" b="1" dirty="0" smtClean="0"/>
              <a:t>，使万民作我的</a:t>
            </a:r>
            <a:r>
              <a:rPr lang="zh-CN" altLang="en-US" sz="3600" b="1" dirty="0" smtClean="0"/>
              <a:t>门徒。</a:t>
            </a:r>
            <a:r>
              <a:rPr lang="en-US" altLang="zh-CN" sz="3600" b="1" dirty="0" smtClean="0"/>
              <a:t/>
            </a:r>
            <a:br>
              <a:rPr lang="en-US" altLang="zh-CN" sz="3600" b="1" dirty="0" smtClean="0"/>
            </a:br>
            <a:r>
              <a:rPr lang="en-US" altLang="zh-CN" sz="3600" b="1" dirty="0" smtClean="0"/>
              <a:t> </a:t>
            </a:r>
            <a:r>
              <a:rPr lang="en-US" altLang="zh-CN" sz="2800" b="1" dirty="0" smtClean="0"/>
              <a:t>19Therefore </a:t>
            </a:r>
            <a:r>
              <a:rPr lang="en-US" altLang="zh-CN" sz="2800" b="1" dirty="0" smtClean="0"/>
              <a:t>go and make disciples of all nations, </a:t>
            </a:r>
            <a:r>
              <a:rPr lang="en-US" altLang="zh-CN" sz="3600" b="1" dirty="0" smtClean="0"/>
              <a:t/>
            </a:r>
            <a:br>
              <a:rPr lang="en-US" altLang="zh-CN" sz="3600" b="1" dirty="0" smtClean="0"/>
            </a:br>
            <a:r>
              <a:rPr lang="en-US" altLang="zh-CN" sz="3600" b="1" dirty="0" smtClean="0"/>
              <a:t>                                             </a:t>
            </a:r>
            <a:r>
              <a:rPr lang="zh-CN" altLang="en-US" sz="3600" b="1" dirty="0" smtClean="0">
                <a:solidFill>
                  <a:srgbClr val="0070C0"/>
                </a:solidFill>
              </a:rPr>
              <a:t>太</a:t>
            </a:r>
            <a:r>
              <a:rPr lang="en-US" altLang="zh-CN" sz="3600" b="1" dirty="0" smtClean="0">
                <a:solidFill>
                  <a:srgbClr val="0070C0"/>
                </a:solidFill>
              </a:rPr>
              <a:t>/Matt.28:19</a:t>
            </a:r>
            <a:r>
              <a:rPr lang="en-US" altLang="zh-CN" sz="3600" b="1" dirty="0" smtClean="0"/>
              <a:t/>
            </a:r>
            <a:br>
              <a:rPr lang="en-US" altLang="zh-CN" sz="3600" b="1" dirty="0" smtClean="0"/>
            </a:br>
            <a:r>
              <a:rPr lang="zh-CN" altLang="en-US" sz="3600" b="1" dirty="0" smtClean="0"/>
              <a:t>圣灵降临在你们身上，你们就必得着能力；并要在耶路撒冷、犹太全地和撒玛利亚，直到地极，作我的</a:t>
            </a:r>
            <a:r>
              <a:rPr lang="zh-CN" altLang="en-US" sz="3600" b="1" dirty="0" smtClean="0"/>
              <a:t>见证</a:t>
            </a:r>
            <a:r>
              <a:rPr lang="en-US" altLang="zh-CN" sz="3600" b="1" dirty="0" smtClean="0"/>
              <a:t/>
            </a:r>
            <a:br>
              <a:rPr lang="en-US" altLang="zh-CN" sz="3600" b="1" dirty="0" smtClean="0"/>
            </a:br>
            <a:r>
              <a:rPr lang="en-US" altLang="zh-CN" sz="2800" b="1" dirty="0" smtClean="0">
                <a:ea typeface="汉仪中楷简"/>
              </a:rPr>
              <a:t> 8But you will receive power when the Holy Spirit comes on you; and you will be my witnesses in Jerusalem, and in all Judea and Samaria, and to the ends of the earth.’ </a:t>
            </a:r>
            <a:r>
              <a:rPr lang="en-US" altLang="zh-CN" sz="3600" b="1" dirty="0" smtClean="0">
                <a:ea typeface="汉仪中楷简"/>
              </a:rPr>
              <a:t/>
            </a:r>
            <a:br>
              <a:rPr lang="en-US" altLang="zh-CN" sz="3600" b="1" dirty="0" smtClean="0">
                <a:ea typeface="汉仪中楷简"/>
              </a:rPr>
            </a:br>
            <a:r>
              <a:rPr lang="en-US" altLang="zh-CN" sz="3600" b="1" dirty="0" smtClean="0">
                <a:solidFill>
                  <a:srgbClr val="0070C0"/>
                </a:solidFill>
                <a:ea typeface="汉仪中楷简"/>
              </a:rPr>
              <a:t>                                                </a:t>
            </a:r>
            <a:r>
              <a:rPr lang="zh-CN" altLang="en-US" sz="3600" b="1" dirty="0" smtClean="0">
                <a:solidFill>
                  <a:srgbClr val="0070C0"/>
                </a:solidFill>
                <a:ea typeface="汉仪中楷简"/>
              </a:rPr>
              <a:t>徒</a:t>
            </a:r>
            <a:r>
              <a:rPr lang="en-US" altLang="zh-CN" sz="3600" b="1" dirty="0" smtClean="0">
                <a:solidFill>
                  <a:srgbClr val="0070C0"/>
                </a:solidFill>
                <a:ea typeface="汉仪中楷简"/>
              </a:rPr>
              <a:t>/Acts 1:8 </a:t>
            </a:r>
            <a:endParaRPr lang="zh-CN" altLang="en-US" sz="2800" b="1" dirty="0" smtClean="0">
              <a:solidFill>
                <a:srgbClr val="0070C0"/>
              </a:solidFill>
              <a:ea typeface="汉仪中楷简"/>
            </a:endParaRPr>
          </a:p>
        </p:txBody>
      </p:sp>
      <p:sp>
        <p:nvSpPr>
          <p:cNvPr id="4" name="标题 1"/>
          <p:cNvSpPr txBox="1">
            <a:spLocks/>
          </p:cNvSpPr>
          <p:nvPr/>
        </p:nvSpPr>
        <p:spPr bwMode="auto">
          <a:xfrm>
            <a:off x="0" y="895350"/>
            <a:ext cx="3505200" cy="2895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3600" b="1" i="0" u="none" strike="noStrike" kern="1200" cap="none" spc="0" normalizeH="0" baseline="0" noProof="0" dirty="0" smtClean="0">
                <a:ln>
                  <a:noFill/>
                </a:ln>
                <a:solidFill>
                  <a:schemeClr val="tx1"/>
                </a:solidFill>
                <a:effectLst/>
                <a:uLnTx/>
                <a:uFillTx/>
                <a:latin typeface="汉仪中楷简" panose="02010604000101010101" pitchFamily="2" charset="-122"/>
                <a:ea typeface="汉仪中楷简" panose="02010604000101010101" pitchFamily="2" charset="-122"/>
                <a:cs typeface="+mj-cs"/>
              </a:rPr>
              <a:t/>
            </a:r>
            <a:br>
              <a:rPr kumimoji="0" lang="en-US" altLang="zh-CN" sz="3600" b="1" i="0" u="none" strike="noStrike" kern="1200" cap="none" spc="0" normalizeH="0" baseline="0" noProof="0" dirty="0" smtClean="0">
                <a:ln>
                  <a:noFill/>
                </a:ln>
                <a:solidFill>
                  <a:schemeClr val="tx1"/>
                </a:solidFill>
                <a:effectLst/>
                <a:uLnTx/>
                <a:uFillTx/>
                <a:latin typeface="汉仪中楷简" panose="02010604000101010101" pitchFamily="2" charset="-122"/>
                <a:ea typeface="汉仪中楷简" panose="02010604000101010101" pitchFamily="2" charset="-122"/>
                <a:cs typeface="+mj-cs"/>
              </a:rPr>
            </a:br>
            <a:endParaRPr kumimoji="0" lang="zh-CN" altLang="en-US" sz="3600" b="1" i="0" u="none" strike="noStrike" kern="1200" cap="none" spc="0" normalizeH="0" baseline="0" noProof="0" dirty="0" smtClean="0">
              <a:ln>
                <a:noFill/>
              </a:ln>
              <a:solidFill>
                <a:schemeClr val="tx1"/>
              </a:solidFill>
              <a:effectLst/>
              <a:uLnTx/>
              <a:uFillTx/>
              <a:latin typeface="汉仪中楷简" panose="02010604000101010101" pitchFamily="2" charset="-122"/>
              <a:ea typeface="汉仪中楷简" panose="02010604000101010101" pitchFamily="2" charset="-122"/>
              <a:cs typeface="+mj-cs"/>
            </a:endParaRPr>
          </a:p>
        </p:txBody>
      </p:sp>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18900</TotalTime>
  <Words>473</Words>
  <Application>Microsoft Office PowerPoint</Application>
  <PresentationFormat>On-screen Show (16:9)</PresentationFormat>
  <Paragraphs>34</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主题</vt:lpstr>
      <vt:lpstr>“走出去”后的导引 徒8：26-40</vt:lpstr>
      <vt:lpstr>祈祷/Prayer</vt:lpstr>
      <vt:lpstr> 但圣灵降临在你们身上，你们就必得着能力；并要在耶路撒冷、犹太全地和撒玛利亚，直到地极，作我的见证。   8But you will receive power when the Holy Spirit comes on you; and you will be my witnesses in Jerusalem, and in all Judea and Samaria, and to the ends of the earth.’                                                  徒/Acts 1:8</vt:lpstr>
      <vt:lpstr>一、搅动巢穴，福音外传 I.   Stirring The Nest，the Spread of the Gospel  1从这日起，耶路撒冷的教会，大遭逼迫。除了使徒以外，门徒都分散在犹太和撒玛利亚各处。2有虔诚的人，把司提反埋葬了，为他捶胸大哭。3扫罗却残害教会，进各人的家，拉着男女下在监里  On that day a great persecution broke out against the church in Jerusalem, and all except the apostles were scattered throughout Judea and Samaria. 2Godly men buried Stephen and mourned deeply for him. 3But Saul began to destroy the church. Going from house to house, he dragged off both men and women and put them in prison.                                                                                           徒/Acts 8:1-3</vt:lpstr>
      <vt:lpstr>8司提反满得恩惠能力，在民间行了大奇事和神迹。9当时有称利百地拿会堂的几个人……都起来，和司提反辩论。10司提反是以智慧和圣灵说话，众人敌挡不住。11就买出人来说，我们听见他说谤渎摩西和神的话。   8Now Stephen, a man full of God’s grace and power, performed great wonders and signs among the people. 9 Opposition arose, however, from members of the Synagogue of the Freedmen …began to argue with Stephen. 10But they could not stand up against the wisdom the Spirit gave him as he spoke.11Then they secretly persuaded some men to say, ‘We have heard Stephen speak blasphemous words against Moses and against God.’徒/Acts 6:8-11</vt:lpstr>
      <vt:lpstr>8： 1从这日起，耶路撒冷的教会，大遭逼迫。除了使徒以外，门徒都分散在犹太和撒玛利亚各处……3 扫罗却残害教会，进各人的家，拉着男女下在监里。   On that day a great persecution broke out against the church in Jerusalem, and all except the apostles were scattered throughout Judea and Samaria… Saul began to destroy the church. Going from house to house, he dragged off both men and women and put them in prison.                                                      徒/Acts 8:1-3</vt:lpstr>
      <vt:lpstr>2：41节“门徒约添了3000人”；  2：47节“主将得救的人天天加给他们”；  4：4节“听道之人有许多信的，男丁数目约到5000”                                          徒/Acts 2:41, 47;  4:4</vt:lpstr>
      <vt:lpstr>44信的人都在一处，凡物公用。45并且卖了田产家业，照各人所需用的分给各人。46他们天天同心合意，恒切地在殿里且在家中掰饼，存着欢喜诚实的心用饭，  44All the believers were together and had everything in common. 45They sold property and possessions to give to anyone who had need. 46Every day they continued to meet together in the temple courts. They broke bread in their homes and ate together with glad and sincere hearts,                                                                  徒/Acts 2:44-46</vt:lpstr>
      <vt:lpstr>19你们要去，使万民作我的门徒。  19Therefore go and make disciples of all nations,                                               太/Matt.28:19 圣灵降临在你们身上，你们就必得着能力；并要在耶路撒冷、犹太全地和撒玛利亚，直到地极，作我的见证  8But you will receive power when the Holy Spirit comes on you; and you will be my witnesses in Jerusalem, and in all Judea and Samaria, and to the ends of the earth.’                                                  徒/Acts 1:8 </vt:lpstr>
      <vt:lpstr>二、腓利和埃塞俄比亚太监  II.     Philip and the Ethiopian   26有主的一个使者对腓利说，起来，向南走，往那从耶路撒冷下迦萨的路上去，那路是旷野。  26Now an angel of the Lord said to Philip, ‘Go south to the road – the desert road – that goes down from Jerusalem to Gaza.’                    徒/Acts 8:26</vt:lpstr>
      <vt:lpstr>Slide 11</vt:lpstr>
      <vt:lpstr>1、埃塞俄比亚的太监 1 .  The Ethiopian   他是一个埃塞俄比亚人 他是一个被王所信任、位高权重的人 他是一个虔诚、在信仰上肯付代价的人 他是一个在信仰上有追求的人 他是一个谦卑的人 他是一个将福音带到埃塞俄比亚的人</vt:lpstr>
      <vt:lpstr>埃塞俄比亚是一个具有悠久和丰富的基督宗教传统的国家，早期基督教从公元1世纪开始就已经在埃塞俄比亚北部和中部传播了。现在全国人口中67.3%信仰基督教（其中全国人口的43.8%信奉埃塞俄比亚正教，22.8%信奉基督新教，0.7%信奉天主教）。  </vt:lpstr>
      <vt:lpstr>2、 埃塞俄比亚太监的困惑  2. The perplexity of Ethiopian    3 若有人爱神，这人乃是神所知道的。  3 But whoever loves God is known by God.                                            林前/1Cor.8:3</vt:lpstr>
      <vt:lpstr>3、腓利传福音的内容 3.   The teaching of Philip the Evangelist   35 腓利就开口从这经上起，对他传讲耶稣。   35Then Philip began with that very passage of Scripture and told him the good news about Jesus.                                        徒/Acts 8:35</vt:lpstr>
      <vt:lpstr>32 他像羊被牵到宰杀之地，又像羊羔在剪毛的人手下无声，他也是这样不开口。 33他卑微的时候，人不按公义审判他。谁能述说他的世代，因为他的生命从地上夺去。   32‘He was led like a sheep to the slaughter, and as a lamb before its shearer is silent, so he did not open his mouth.33In his humiliation he was deprived of justice. Who can speak of his descendants? For his life was taken from the earth.’         徒/Acts 8:32-33</vt:lpstr>
      <vt:lpstr>8: 4那些分散的人，往各处去传道。  4Those who had been scattered preached the word wherever they went.                                                      徒/Acts 8:4   8:35腓利就开口从这经上起，对他传讲耶稣 35Then Philip began with that very passage of Scripture and told him the good news about Jesus.                                                       徒/Acts 8:35</vt:lpstr>
      <vt:lpstr>总结 Summary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20:3 除了我以外，你不可有别的神。20:4 不可为自己雕刻偶像；也不可做甚么形像彷佛上天、下地和地底下、水中的百物.  20:7 不可妄称耶和华你　神的名；因为妄称耶和华名的，耶和华必不以他为无罪。不可妄称耶和华你　神的名；因为妄称耶和华名的，耶和华必不以他为无罪。 </dc:title>
  <cp:lastModifiedBy>Peter Tian</cp:lastModifiedBy>
  <cp:revision>811</cp:revision>
  <dcterms:modified xsi:type="dcterms:W3CDTF">2024-04-06T14:19:59Z</dcterms:modified>
</cp:coreProperties>
</file>