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62" r:id="rId2"/>
    <p:sldId id="814" r:id="rId3"/>
    <p:sldId id="823" r:id="rId4"/>
    <p:sldId id="421" r:id="rId5"/>
    <p:sldId id="815" r:id="rId6"/>
    <p:sldId id="816" r:id="rId7"/>
    <p:sldId id="817" r:id="rId8"/>
    <p:sldId id="818" r:id="rId9"/>
    <p:sldId id="819" r:id="rId10"/>
    <p:sldId id="820" r:id="rId11"/>
    <p:sldId id="821" r:id="rId12"/>
    <p:sldId id="822" r:id="rId13"/>
    <p:sldId id="824" r:id="rId14"/>
    <p:sldId id="825" r:id="rId15"/>
    <p:sldId id="826" r:id="rId16"/>
    <p:sldId id="757" r:id="rId17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2024/1/13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352550"/>
          </a:xfrm>
        </p:spPr>
        <p:txBody>
          <a:bodyPr/>
          <a:lstStyle/>
          <a:p>
            <a:r>
              <a:rPr lang="zh-CN" altLang="en-US" sz="3200" b="1" dirty="0" smtClean="0"/>
              <a:t>“走出去”前的准备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徒 </a:t>
            </a:r>
            <a:r>
              <a:rPr lang="en-US" altLang="zh-CN" sz="3200" b="1" dirty="0" smtClean="0"/>
              <a:t>1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1-5</a:t>
            </a:r>
            <a:r>
              <a:rPr lang="zh-CN" altLang="en-US" sz="3200" b="1" dirty="0" smtClean="0"/>
              <a:t>，</a:t>
            </a:r>
            <a:r>
              <a:rPr lang="en-US" altLang="zh-CN" sz="3200" b="1" dirty="0" smtClean="0"/>
              <a:t>12-14</a:t>
            </a:r>
            <a:endParaRPr lang="zh-CN" altLang="en-US" sz="3200" b="1" dirty="0"/>
          </a:p>
        </p:txBody>
      </p:sp>
      <p:pic>
        <p:nvPicPr>
          <p:cNvPr id="1028" name="Picture 4" descr="F:\“走出去”前的准备\C13771360478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4949"/>
            <a:ext cx="9144000" cy="3638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、明白神旨意的能力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约</a:t>
            </a:r>
            <a:r>
              <a:rPr lang="en-US" altLang="zh-CN" sz="3600" b="1" dirty="0" smtClean="0">
                <a:ea typeface="汉仪中楷简"/>
              </a:rPr>
              <a:t>16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12</a:t>
            </a:r>
            <a:r>
              <a:rPr lang="zh-CN" altLang="en-US" sz="3600" b="1" dirty="0" smtClean="0">
                <a:ea typeface="汉仪中楷简"/>
              </a:rPr>
              <a:t>我还有好些事要告诉你们，但你们现在担当不了（或作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不能领会</a:t>
            </a:r>
            <a:r>
              <a:rPr lang="zh-CN" altLang="en-US" sz="3600" b="1" dirty="0" smtClean="0">
                <a:ea typeface="汉仪中楷简"/>
              </a:rPr>
              <a:t>）。</a:t>
            </a:r>
            <a:r>
              <a:rPr lang="en-US" altLang="zh-CN" sz="3600" b="1" dirty="0" smtClean="0">
                <a:ea typeface="汉仪中楷简"/>
              </a:rPr>
              <a:t>13</a:t>
            </a:r>
            <a:r>
              <a:rPr lang="zh-CN" altLang="en-US" sz="3600" b="1" dirty="0" smtClean="0">
                <a:ea typeface="汉仪中楷简"/>
              </a:rPr>
              <a:t>只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等真理的圣灵来了，他要引导你们明白（原文作进入）一切的真理</a:t>
            </a:r>
            <a:r>
              <a:rPr lang="zh-CN" altLang="en-US" sz="3600" b="1" dirty="0" smtClean="0">
                <a:ea typeface="汉仪中楷简"/>
              </a:rPr>
              <a:t>。因为他不是凭自己说的，乃是把他所听见的都说出来。并要把将来的事告诉你们。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3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、服侍和传福音的能力</a:t>
            </a: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/>
            </a:r>
            <a:b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</a:br>
            <a: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/>
            </a:r>
            <a:br>
              <a:rPr lang="en-US" altLang="zh-CN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8 </a:t>
            </a:r>
            <a:r>
              <a:rPr lang="zh-CN" altLang="en-US" sz="3600" b="1" dirty="0" smtClean="0">
                <a:ea typeface="汉仪中楷简"/>
              </a:rPr>
              <a:t>但圣灵了降临在你们身上，你们就必得着能力；并要在耶路撒冷、犹太全地和撒玛利亚，直到地极，作我的见证。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三、同心合意、恒切祷告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1000" b="1" dirty="0" smtClean="0">
                <a:ea typeface="汉仪中楷简"/>
              </a:rPr>
              <a:t/>
            </a:r>
            <a:br>
              <a:rPr lang="en-US" altLang="zh-CN" sz="10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200" b="1" dirty="0" smtClean="0">
                <a:ea typeface="汉仪中楷简"/>
              </a:rPr>
              <a:t>12</a:t>
            </a:r>
            <a:r>
              <a:rPr lang="zh-CN" altLang="en-US" sz="3200" b="1" dirty="0" smtClean="0">
                <a:ea typeface="汉仪中楷简"/>
              </a:rPr>
              <a:t>有一座山名叫橄榄山，离耶路撒冷不远，约有安息日可走的路程。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当下门徒从那里回耶路撒冷去。</a:t>
            </a:r>
            <a:r>
              <a:rPr lang="en-US" altLang="zh-CN" sz="32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13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进了城，就上了所住的一间楼房</a:t>
            </a:r>
            <a:r>
              <a:rPr lang="zh-CN" altLang="en-US" sz="3200" b="1" dirty="0" smtClean="0">
                <a:ea typeface="汉仪中楷简"/>
              </a:rPr>
              <a:t>。在那里有彼得，约翰，雅各，安得烈，腓力，多马，巴多罗买，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马太，</a:t>
            </a:r>
            <a:r>
              <a:rPr lang="zh-CN" altLang="en-US" sz="3200" b="1" dirty="0" smtClean="0">
                <a:ea typeface="汉仪中楷简"/>
              </a:rPr>
              <a:t>亚勒腓的儿子雅各，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奋锐党的西门</a:t>
            </a:r>
            <a:r>
              <a:rPr lang="zh-CN" altLang="en-US" sz="3200" b="1" dirty="0" smtClean="0">
                <a:ea typeface="汉仪中楷简"/>
              </a:rPr>
              <a:t>，和雅各的儿子犹大。</a:t>
            </a:r>
            <a:r>
              <a:rPr lang="en-US" altLang="zh-CN" sz="3200" b="1" dirty="0" smtClean="0">
                <a:ea typeface="汉仪中楷简"/>
              </a:rPr>
              <a:t>14</a:t>
            </a:r>
            <a:r>
              <a:rPr lang="zh-CN" altLang="en-US" sz="3200" b="1" dirty="0" smtClean="0">
                <a:ea typeface="汉仪中楷简"/>
              </a:rPr>
              <a:t>这些人，同着几个妇人，和耶稣的母亲马利亚，并耶稣的弟兄，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都同心合意地恒切祷告</a:t>
            </a:r>
            <a:r>
              <a:rPr lang="zh-CN" altLang="en-US" sz="3200" b="1" dirty="0" smtClean="0">
                <a:ea typeface="汉仪中楷简"/>
              </a:rPr>
              <a:t>。</a:t>
            </a:r>
            <a:r>
              <a:rPr lang="en-US" altLang="zh-CN" sz="3200" b="1" dirty="0" smtClean="0">
                <a:ea typeface="汉仪中楷简"/>
              </a:rPr>
              <a:t>15</a:t>
            </a:r>
            <a:r>
              <a:rPr lang="zh-CN" altLang="en-US" sz="3200" b="1" dirty="0" smtClean="0">
                <a:ea typeface="汉仪中楷简"/>
              </a:rPr>
              <a:t>那时，有许多人聚会，</a:t>
            </a: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约有一百二十名。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太</a:t>
            </a:r>
            <a:r>
              <a:rPr lang="en-US" altLang="zh-CN" sz="3600" b="1" dirty="0" smtClean="0">
                <a:ea typeface="汉仪中楷简"/>
              </a:rPr>
              <a:t>20:20-24 </a:t>
            </a:r>
            <a:r>
              <a:rPr lang="zh-CN" altLang="en-US" sz="3600" b="1" dirty="0" smtClean="0">
                <a:ea typeface="汉仪中楷简"/>
              </a:rPr>
              <a:t>那时，西庇太儿子的母亲同她两个儿子上前来拜耶稣，求他一件事</a:t>
            </a:r>
            <a:r>
              <a:rPr lang="en-US" altLang="zh-CN" sz="3600" b="1" dirty="0" smtClean="0">
                <a:ea typeface="汉仪中楷简"/>
              </a:rPr>
              <a:t>……</a:t>
            </a:r>
            <a:r>
              <a:rPr lang="zh-CN" altLang="en-US" sz="3600" b="1" dirty="0" smtClean="0">
                <a:ea typeface="汉仪中楷简"/>
              </a:rPr>
              <a:t> “愿你叫我这两个儿子在你国里，</a:t>
            </a:r>
            <a:r>
              <a:rPr lang="zh-CN" altLang="en-US" sz="3600" b="1" dirty="0" smtClean="0">
                <a:solidFill>
                  <a:srgbClr val="00B050"/>
                </a:solidFill>
                <a:ea typeface="汉仪中楷简"/>
              </a:rPr>
              <a:t>一个坐在你右边，一个坐在你左边</a:t>
            </a:r>
            <a:r>
              <a:rPr lang="zh-CN" altLang="en-US" sz="3600" b="1" dirty="0" smtClean="0">
                <a:ea typeface="汉仪中楷简"/>
              </a:rPr>
              <a:t>”</a:t>
            </a:r>
            <a:r>
              <a:rPr lang="en-US" altLang="zh-CN" sz="3600" b="1" dirty="0" smtClean="0">
                <a:ea typeface="汉仪中楷简"/>
              </a:rPr>
              <a:t>……</a:t>
            </a:r>
            <a:r>
              <a:rPr lang="zh-CN" altLang="en-US" sz="3600" b="1" dirty="0" smtClean="0">
                <a:ea typeface="汉仪中楷简"/>
              </a:rPr>
              <a:t>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那十个门徒听见，就恼怒</a:t>
            </a:r>
            <a:r>
              <a:rPr lang="zh-CN" altLang="en-US" sz="3600" b="1" dirty="0" smtClean="0">
                <a:ea typeface="汉仪中楷简"/>
              </a:rPr>
              <a:t>（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愤怒怨恨</a:t>
            </a:r>
            <a:r>
              <a:rPr lang="zh-CN" altLang="en-US" sz="3600" b="1" dirty="0" smtClean="0">
                <a:ea typeface="汉仪中楷简"/>
              </a:rPr>
              <a:t>）他们弟兄二人。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1:6</a:t>
            </a:r>
            <a:r>
              <a:rPr lang="zh-CN" altLang="en-US" sz="3600" b="1" dirty="0" smtClean="0">
                <a:ea typeface="汉仪中楷简"/>
              </a:rPr>
              <a:t>主啊，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你复兴以色列国就在这时候吗</a:t>
            </a:r>
            <a:r>
              <a:rPr lang="zh-CN" altLang="en-US" sz="3600" b="1" dirty="0" smtClean="0">
                <a:ea typeface="汉仪中楷简"/>
              </a:rPr>
              <a:t>？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14</a:t>
            </a:r>
            <a:r>
              <a:rPr lang="zh-CN" altLang="en-US" sz="3600" b="1" dirty="0" smtClean="0">
                <a:ea typeface="汉仪中楷简"/>
              </a:rPr>
              <a:t>这些人，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同着几个妇人</a:t>
            </a:r>
            <a:r>
              <a:rPr lang="zh-CN" altLang="en-US" sz="3600" b="1" dirty="0" smtClean="0">
                <a:ea typeface="汉仪中楷简"/>
              </a:rPr>
              <a:t>，和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耶稣的母亲马利亚</a:t>
            </a:r>
            <a:r>
              <a:rPr lang="zh-CN" altLang="en-US" sz="3600" b="1" dirty="0" smtClean="0">
                <a:ea typeface="汉仪中楷简"/>
              </a:rPr>
              <a:t>，并耶稣的弟兄，</a:t>
            </a:r>
            <a:r>
              <a:rPr lang="zh-CN" altLang="en-US" sz="3600" b="1" dirty="0" smtClean="0">
                <a:solidFill>
                  <a:srgbClr val="00B050"/>
                </a:solidFill>
                <a:ea typeface="汉仪中楷简"/>
              </a:rPr>
              <a:t>都同心合意地恒切祷告</a:t>
            </a:r>
            <a:r>
              <a:rPr lang="zh-CN" altLang="en-US" sz="3600" b="1" dirty="0" smtClean="0">
                <a:ea typeface="汉仪中楷简"/>
              </a:rPr>
              <a:t>。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四、阅读和查考圣经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600" b="1" dirty="0" smtClean="0">
                <a:ea typeface="汉仪中楷简"/>
              </a:rPr>
              <a:t>1:15-20</a:t>
            </a:r>
            <a:r>
              <a:rPr lang="zh-CN" altLang="en-US" sz="3600" b="1" dirty="0" smtClean="0">
                <a:ea typeface="汉仪中楷简"/>
              </a:rPr>
              <a:t>彼得就在弟兄中间站起来说</a:t>
            </a:r>
            <a:r>
              <a:rPr lang="zh-CN" altLang="en-US" sz="3600" b="1" dirty="0" smtClean="0">
                <a:ea typeface="汉仪中楷简"/>
              </a:rPr>
              <a:t>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弟兄们，圣灵借大卫的口，在圣经上，预言</a:t>
            </a:r>
            <a:r>
              <a:rPr lang="zh-CN" altLang="en-US" sz="3600" b="1" dirty="0" smtClean="0">
                <a:ea typeface="汉仪中楷简"/>
              </a:rPr>
              <a:t>领</a:t>
            </a:r>
            <a:r>
              <a:rPr lang="zh-CN" altLang="en-US" sz="3600" b="1" dirty="0" smtClean="0">
                <a:ea typeface="汉仪中楷简"/>
              </a:rPr>
              <a:t>人捉拿耶稣的犹大。这话是</a:t>
            </a:r>
            <a:r>
              <a:rPr lang="zh-CN" altLang="en-US" sz="3600" b="1" dirty="0" smtClean="0">
                <a:ea typeface="汉仪中楷简"/>
              </a:rPr>
              <a:t>必须应验</a:t>
            </a:r>
            <a:r>
              <a:rPr lang="zh-CN" altLang="en-US" sz="3600" b="1" dirty="0" smtClean="0">
                <a:ea typeface="汉仪中楷简"/>
              </a:rPr>
              <a:t>的。他本来列在我们数中，并且在使徒的职任上得了一分。这人用他作恶的工价，买了一块田，以后身子仆倒，肚腹崩裂，肠子都流出来</a:t>
            </a:r>
            <a:r>
              <a:rPr lang="en-US" altLang="zh-CN" sz="3600" b="1" dirty="0" smtClean="0">
                <a:ea typeface="汉仪中楷简"/>
              </a:rPr>
              <a:t>……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因为诗篇上写着说，愿他的住处，变为荒场，无人在内居住。又说，愿别人得他的职分。</a:t>
            </a:r>
            <a:endParaRPr lang="en-US" sz="3200" b="1" dirty="0">
              <a:solidFill>
                <a:srgbClr val="0070C0"/>
              </a:solidFill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4410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19</a:t>
            </a:r>
            <a:r>
              <a:rPr lang="zh-CN" altLang="en-US" sz="3600" b="1" dirty="0" smtClean="0">
                <a:ea typeface="汉仪中楷简"/>
              </a:rPr>
              <a:t>所以</a:t>
            </a:r>
            <a:r>
              <a:rPr lang="zh-CN" altLang="en-US" b="1" dirty="0" smtClean="0">
                <a:solidFill>
                  <a:srgbClr val="0070C0"/>
                </a:solidFill>
                <a:ea typeface="汉仪中楷简"/>
              </a:rPr>
              <a:t>你们要去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，使万民作我的门徒</a:t>
            </a:r>
            <a:r>
              <a:rPr lang="zh-CN" altLang="en-US" sz="3600" b="1" dirty="0" smtClean="0">
                <a:ea typeface="汉仪中楷简"/>
              </a:rPr>
              <a:t>，奉父子圣灵的名，给他们施洗。</a:t>
            </a:r>
            <a:r>
              <a:rPr lang="en-US" altLang="zh-CN" sz="3600" b="1" dirty="0" smtClean="0">
                <a:ea typeface="汉仪中楷简"/>
              </a:rPr>
              <a:t>20</a:t>
            </a:r>
            <a:r>
              <a:rPr lang="zh-CN" altLang="en-US" sz="3600" b="1" dirty="0" smtClean="0">
                <a:ea typeface="汉仪中楷简"/>
              </a:rPr>
              <a:t>凡我所吩咐你们的，都教训他们遵守，我就常与你们同在，直到世界的末了。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                                                </a:t>
            </a:r>
            <a:r>
              <a:rPr lang="zh-CN" altLang="en-US" sz="3600" b="1" dirty="0" smtClean="0">
                <a:ea typeface="汉仪中楷简"/>
              </a:rPr>
              <a:t>太</a:t>
            </a:r>
            <a:r>
              <a:rPr lang="en-US" altLang="zh-CN" sz="3600" b="1" dirty="0" smtClean="0">
                <a:ea typeface="汉仪中楷简"/>
              </a:rPr>
              <a:t>28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19-20</a:t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但圣灵了降临在你们身上，你们就必得着能力；并要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在耶路撒冷、犹太全地和撒玛利亚，直到地极</a:t>
            </a:r>
            <a:r>
              <a:rPr lang="zh-CN" altLang="en-US" sz="3600" b="1" dirty="0" smtClean="0">
                <a:ea typeface="汉仪中楷简"/>
              </a:rPr>
              <a:t>，作我的见证。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                                                  </a:t>
            </a:r>
            <a:r>
              <a:rPr lang="zh-CN" altLang="en-US" sz="3600" b="1" dirty="0" smtClean="0">
                <a:ea typeface="汉仪中楷简"/>
              </a:rPr>
              <a:t>徒 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8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2362200" y="1504950"/>
            <a:ext cx="1981200" cy="1066800"/>
          </a:xfrm>
        </p:spPr>
        <p:txBody>
          <a:bodyPr/>
          <a:lstStyle/>
          <a:p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福音传到撒玛利亚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152400" y="3028950"/>
            <a:ext cx="19812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2286000" y="3028950"/>
            <a:ext cx="20574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标题 1"/>
          <p:cNvSpPr txBox="1">
            <a:spLocks/>
          </p:cNvSpPr>
          <p:nvPr/>
        </p:nvSpPr>
        <p:spPr bwMode="auto">
          <a:xfrm>
            <a:off x="152400" y="1276350"/>
            <a:ext cx="18288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福音在耶路撒冷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4572000" y="3028950"/>
            <a:ext cx="19812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标题 1"/>
          <p:cNvSpPr txBox="1">
            <a:spLocks/>
          </p:cNvSpPr>
          <p:nvPr/>
        </p:nvSpPr>
        <p:spPr bwMode="auto">
          <a:xfrm>
            <a:off x="4648200" y="1581150"/>
            <a:ext cx="213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福音传遍整个巴勒斯坦地区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12" name="Left Arrow 11"/>
          <p:cNvSpPr/>
          <p:nvPr/>
        </p:nvSpPr>
        <p:spPr>
          <a:xfrm rot="10800000">
            <a:off x="6705600" y="2876550"/>
            <a:ext cx="2286000" cy="5608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标题 1"/>
          <p:cNvSpPr txBox="1">
            <a:spLocks/>
          </p:cNvSpPr>
          <p:nvPr/>
        </p:nvSpPr>
        <p:spPr bwMode="auto">
          <a:xfrm>
            <a:off x="6781800" y="1581150"/>
            <a:ext cx="213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>福音传到亚、非、欧三洲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16" name="标题 1"/>
          <p:cNvSpPr txBox="1">
            <a:spLocks/>
          </p:cNvSpPr>
          <p:nvPr/>
        </p:nvSpPr>
        <p:spPr bwMode="auto">
          <a:xfrm>
            <a:off x="228600" y="3562350"/>
            <a:ext cx="1447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1-6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23" name="标题 1"/>
          <p:cNvSpPr txBox="1">
            <a:spLocks/>
          </p:cNvSpPr>
          <p:nvPr/>
        </p:nvSpPr>
        <p:spPr bwMode="auto">
          <a:xfrm>
            <a:off x="2514600" y="3562350"/>
            <a:ext cx="1447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7-8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24" name="标题 1"/>
          <p:cNvSpPr txBox="1">
            <a:spLocks/>
          </p:cNvSpPr>
          <p:nvPr/>
        </p:nvSpPr>
        <p:spPr bwMode="auto">
          <a:xfrm>
            <a:off x="4876800" y="3562350"/>
            <a:ext cx="14478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9-12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25" name="标题 1"/>
          <p:cNvSpPr txBox="1">
            <a:spLocks/>
          </p:cNvSpPr>
          <p:nvPr/>
        </p:nvSpPr>
        <p:spPr bwMode="auto">
          <a:xfrm>
            <a:off x="7086600" y="3562350"/>
            <a:ext cx="16764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altLang="zh-CN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13-28</a:t>
            </a:r>
            <a:r>
              <a:rPr lang="zh-CN" altLang="en-US" sz="32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章</a:t>
            </a: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一、耶稣升天前的嘱咐与叮咛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提阿非罗阿，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我已经作了前书</a:t>
            </a:r>
            <a:r>
              <a:rPr lang="zh-CN" altLang="en-US" sz="3600" b="1" dirty="0" smtClean="0">
                <a:ea typeface="汉仪中楷简"/>
              </a:rPr>
              <a:t>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论到耶稣开头一切所行所教训的</a:t>
            </a:r>
            <a:r>
              <a:rPr lang="zh-CN" altLang="en-US" sz="3600" b="1" dirty="0" smtClean="0">
                <a:ea typeface="汉仪中楷简"/>
              </a:rPr>
              <a:t>，</a:t>
            </a: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直到他借着圣灵吩咐所拣选的使徒，以后被接上升的日子为止。</a:t>
            </a:r>
            <a:br>
              <a:rPr lang="zh-CN" altLang="en-US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路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提阿非罗大人</a:t>
            </a:r>
            <a:r>
              <a:rPr lang="zh-CN" altLang="en-US" sz="3600" b="1" dirty="0" smtClean="0">
                <a:ea typeface="汉仪中楷简"/>
              </a:rPr>
              <a:t>哪，有好些人提笔作书，述说在我们中间所成就的事，是照传道的人，从起初亲眼看见，又传给我们的。</a:t>
            </a:r>
            <a:endParaRPr lang="en-US" sz="3600" b="1" dirty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路</a:t>
            </a:r>
            <a:r>
              <a:rPr lang="en-US" altLang="zh-CN" sz="3600" b="1" dirty="0" smtClean="0">
                <a:ea typeface="汉仪中楷简"/>
              </a:rPr>
              <a:t>24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50</a:t>
            </a:r>
            <a:r>
              <a:rPr lang="zh-CN" altLang="en-US" sz="3600" b="1" dirty="0" smtClean="0">
                <a:ea typeface="汉仪中楷简"/>
              </a:rPr>
              <a:t>耶稣领他们到伯大尼的对面，就举手给他们祝福。</a:t>
            </a:r>
            <a:r>
              <a:rPr lang="en-US" altLang="zh-CN" sz="3600" b="1" dirty="0" smtClean="0">
                <a:ea typeface="汉仪中楷简"/>
              </a:rPr>
              <a:t>51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正祝福的时候，他就离开他们，被带到天上去了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>52</a:t>
            </a:r>
            <a:r>
              <a:rPr lang="zh-CN" altLang="en-US" sz="3600" b="1" dirty="0" smtClean="0">
                <a:ea typeface="汉仪中楷简"/>
              </a:rPr>
              <a:t>他们就拜他，大大地欢喜，回耶路撒冷去。</a:t>
            </a:r>
            <a:r>
              <a:rPr lang="en-US" altLang="zh-CN" sz="3600" b="1" dirty="0" smtClean="0">
                <a:ea typeface="汉仪中楷简"/>
              </a:rPr>
              <a:t>53</a:t>
            </a:r>
            <a:r>
              <a:rPr lang="zh-CN" altLang="en-US" sz="3600" b="1" dirty="0" smtClean="0">
                <a:ea typeface="汉仪中楷简"/>
              </a:rPr>
              <a:t>常在殿里称颂神。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/>
            </a:r>
            <a:br>
              <a:rPr lang="zh-CN" altLang="en-US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说了这话，他们正看的时候，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他就被取上升，有一朵云彩把他接去，</a:t>
            </a:r>
            <a:r>
              <a:rPr lang="zh-CN" altLang="en-US" sz="3600" b="1" dirty="0" smtClean="0">
                <a:ea typeface="汉仪中楷简"/>
              </a:rPr>
              <a:t>便看不见他了。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耶稣和他们聚集的时候，嘱咐他们说，不要离开耶路撒冷，要等候父所应许的</a:t>
            </a:r>
            <a:r>
              <a:rPr lang="zh-CN" altLang="en-US" sz="3600" b="1" dirty="0" smtClean="0">
                <a:ea typeface="汉仪中楷简"/>
              </a:rPr>
              <a:t>，就是你们听见我说过的。</a:t>
            </a:r>
            <a:r>
              <a:rPr lang="en-US" altLang="zh-CN" sz="3600" b="1" dirty="0" smtClean="0">
                <a:ea typeface="汉仪中楷简"/>
              </a:rPr>
              <a:t>5</a:t>
            </a:r>
            <a:r>
              <a:rPr lang="zh-CN" altLang="en-US" sz="3600" b="1" dirty="0" smtClean="0">
                <a:ea typeface="汉仪中楷简"/>
              </a:rPr>
              <a:t>约翰是用水施洗。但不多几日，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你们要受圣灵的洗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/>
            </a:r>
            <a:br>
              <a:rPr lang="zh-CN" altLang="en-US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太</a:t>
            </a:r>
            <a:r>
              <a:rPr lang="en-US" altLang="zh-CN" sz="3600" b="1" dirty="0" smtClean="0">
                <a:ea typeface="汉仪中楷简"/>
              </a:rPr>
              <a:t>28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18</a:t>
            </a:r>
            <a:r>
              <a:rPr lang="zh-CN" altLang="en-US" sz="3600" b="1" dirty="0" smtClean="0">
                <a:ea typeface="汉仪中楷简"/>
              </a:rPr>
              <a:t>耶稣进前来，对他们说，天上，地下所有的权柄，都赐给我了。</a:t>
            </a:r>
            <a:r>
              <a:rPr lang="en-US" altLang="zh-CN" sz="3600" b="1" dirty="0" smtClean="0">
                <a:ea typeface="汉仪中楷简"/>
              </a:rPr>
              <a:t>19</a:t>
            </a:r>
            <a:r>
              <a:rPr lang="zh-CN" altLang="en-US" sz="3600" b="1" dirty="0" smtClean="0">
                <a:ea typeface="汉仪中楷简"/>
              </a:rPr>
              <a:t>所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以你们要去，使万民作我的门徒</a:t>
            </a:r>
            <a:r>
              <a:rPr lang="zh-CN" altLang="en-US" sz="3600" b="1" dirty="0" smtClean="0">
                <a:ea typeface="汉仪中楷简"/>
              </a:rPr>
              <a:t>，奉父子圣灵的名，给他们施洗。</a:t>
            </a: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二、“去”和“等”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2400" b="1" dirty="0" smtClean="0">
                <a:ea typeface="汉仪中楷简"/>
              </a:rPr>
              <a:t/>
            </a:r>
            <a:br>
              <a:rPr lang="en-US" altLang="zh-CN" sz="24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太</a:t>
            </a:r>
            <a:r>
              <a:rPr lang="en-US" altLang="zh-CN" sz="3600" b="1" dirty="0" smtClean="0">
                <a:ea typeface="汉仪中楷简"/>
              </a:rPr>
              <a:t>28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18</a:t>
            </a:r>
            <a:r>
              <a:rPr lang="zh-CN" altLang="en-US" sz="3600" b="1" dirty="0" smtClean="0">
                <a:ea typeface="汉仪中楷简"/>
              </a:rPr>
              <a:t>节：所以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你们要“去”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1200" b="1" dirty="0" smtClean="0">
                <a:ea typeface="汉仪中楷简"/>
              </a:rPr>
              <a:t/>
            </a:r>
            <a:br>
              <a:rPr lang="en-US" altLang="zh-CN" sz="12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徒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4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不要离开</a:t>
            </a:r>
            <a:r>
              <a:rPr lang="zh-CN" altLang="en-US" sz="3600" b="1" dirty="0" smtClean="0">
                <a:ea typeface="汉仪中楷简"/>
              </a:rPr>
              <a:t>耶路撒冷，要等候父所应许的，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徒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8 </a:t>
            </a:r>
            <a:r>
              <a:rPr lang="zh-CN" altLang="en-US" sz="3600" b="1" dirty="0" smtClean="0">
                <a:ea typeface="汉仪中楷简"/>
              </a:rPr>
              <a:t>但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圣灵了降临在你们身上</a:t>
            </a:r>
            <a:r>
              <a:rPr lang="zh-CN" altLang="en-US" sz="3600" b="1" dirty="0" smtClean="0">
                <a:ea typeface="汉仪中楷简"/>
              </a:rPr>
              <a:t>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你们就必得着能力；</a:t>
            </a:r>
            <a:r>
              <a:rPr lang="zh-CN" altLang="en-US" sz="3600" b="1" dirty="0" smtClean="0">
                <a:ea typeface="汉仪中楷简"/>
              </a:rPr>
              <a:t>并要在耶路撒冷、犹太全地和撒玛利亚，直到地极，作我的见证。</a:t>
            </a:r>
            <a:endParaRPr lang="en-US" sz="3600" b="1" dirty="0">
              <a:ea typeface="汉仪中楷简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、自我认知的能力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约</a:t>
            </a:r>
            <a:r>
              <a:rPr lang="en-US" altLang="zh-CN" sz="3600" b="1" dirty="0" smtClean="0">
                <a:ea typeface="汉仪中楷简"/>
              </a:rPr>
              <a:t>16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7</a:t>
            </a:r>
            <a:r>
              <a:rPr lang="zh-CN" altLang="en-US" sz="3600" b="1" dirty="0" smtClean="0">
                <a:ea typeface="汉仪中楷简"/>
              </a:rPr>
              <a:t>我将真情告诉你们。我去是与你们有益的。我若不去，保惠师就不到你们这里来。我若去，就差他来。</a:t>
            </a: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他既来了，就要叫世人为罪，为义，为审判，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ea typeface="汉仪中楷简"/>
              </a:rPr>
              <a:t>自己责备自己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为罪，是因他们不信我。</a:t>
            </a:r>
            <a:r>
              <a:rPr lang="en-US" altLang="zh-CN" sz="3600" b="1" dirty="0" smtClean="0">
                <a:ea typeface="汉仪中楷简"/>
              </a:rPr>
              <a:t>10</a:t>
            </a:r>
            <a:r>
              <a:rPr lang="zh-CN" altLang="en-US" sz="3600" b="1" dirty="0" smtClean="0">
                <a:ea typeface="汉仪中楷简"/>
              </a:rPr>
              <a:t>为义，是因我往父那里去，你们就不再见我。</a:t>
            </a:r>
            <a:r>
              <a:rPr lang="en-US" altLang="zh-CN" sz="3600" b="1" dirty="0" smtClean="0">
                <a:ea typeface="汉仪中楷简"/>
              </a:rPr>
              <a:t>11</a:t>
            </a:r>
            <a:r>
              <a:rPr lang="zh-CN" altLang="en-US" sz="3600" b="1" dirty="0" smtClean="0">
                <a:ea typeface="汉仪中楷简"/>
              </a:rPr>
              <a:t>为审判，是因这世界的王受了审判。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17050</TotalTime>
  <Words>349</Words>
  <Application>Microsoft Office PowerPoint</Application>
  <PresentationFormat>On-screen Show (16:9)</PresentationFormat>
  <Paragraphs>29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主题</vt:lpstr>
      <vt:lpstr>“走出去”前的准备 徒 1：1-5，12-14</vt:lpstr>
      <vt:lpstr>19所以你们要去，使万民作我的门徒，奉父子圣灵的名，给他们施洗。20凡我所吩咐你们的，都教训他们遵守，我就常与你们同在，直到世界的末了。                                                 太28：19-20  但圣灵了降临在你们身上，你们就必得着能力；并要在耶路撒冷、犹太全地和撒玛利亚，直到地极，作我的见证。                                                   徒 1：8</vt:lpstr>
      <vt:lpstr>福音传到撒玛利亚</vt:lpstr>
      <vt:lpstr>祈祷/Prayer</vt:lpstr>
      <vt:lpstr>一、耶稣升天前的嘱咐与叮咛   1提阿非罗阿，我已经作了前书，论到耶稣开头一切所行所教训的，2直到他借着圣灵吩咐所拣选的使徒，以后被接上升的日子为止。 路1：1提阿非罗大人哪，有好些人提笔作书，述说在我们中间所成就的事，是照传道的人，从起初亲眼看见，又传给我们的。</vt:lpstr>
      <vt:lpstr>路24：50耶稣领他们到伯大尼的对面，就举手给他们祝福。51正祝福的时候，他就离开他们，被带到天上去了。52他们就拜他，大大地欢喜，回耶路撒冷去。53常在殿里称颂神。  徒1：9说了这话，他们正看的时候，他就被取上升，有一朵云彩把他接去，便看不见他了。</vt:lpstr>
      <vt:lpstr>徒1：4耶稣和他们聚集的时候，嘱咐他们说，不要离开耶路撒冷，要等候父所应许的，就是你们听见我说过的。5约翰是用水施洗。但不多几日，你们要受圣灵的洗。  太28：18耶稣进前来，对他们说，天上，地下所有的权柄，都赐给我了。19所以你们要去，使万民作我的门徒，奉父子圣灵的名，给他们施洗。</vt:lpstr>
      <vt:lpstr>二、“去”和“等”  太28：18节：所以你们要“去”  徒1：4 不要离开耶路撒冷，要等候父所应许的，   徒1：8 但圣灵了降临在你们身上，你们就必得着能力；并要在耶路撒冷、犹太全地和撒玛利亚，直到地极，作我的见证。</vt:lpstr>
      <vt:lpstr>1、自我认知的能力   约16：7我将真情告诉你们。我去是与你们有益的。我若不去，保惠师就不到你们这里来。我若去，就差他来。8他既来了，就要叫世人为罪，为义，为审判，自己责备自己。9为罪，是因他们不信我。10为义，是因我往父那里去，你们就不再见我。11为审判，是因这世界的王受了审判。</vt:lpstr>
      <vt:lpstr>2、明白神旨意的能力   约16：12我还有好些事要告诉你们，但你们现在担当不了（或作不能领会）。13只等真理的圣灵来了，他要引导你们明白（原文作进入）一切的真理。因为他不是凭自己说的，乃是把他所听见的都说出来。并要把将来的事告诉你们。</vt:lpstr>
      <vt:lpstr>3、服侍和传福音的能力  徒1：8 但圣灵了降临在你们身上，你们就必得着能力；并要在耶路撒冷、犹太全地和撒玛利亚，直到地极，作我的见证。</vt:lpstr>
      <vt:lpstr>三、同心合意、恒切祷告   12有一座山名叫橄榄山，离耶路撒冷不远，约有安息日可走的路程。当下门徒从那里回耶路撒冷去。13进了城，就上了所住的一间楼房。在那里有彼得，约翰，雅各，安得烈，腓力，多马，巴多罗买，马太，亚勒腓的儿子雅各，奋锐党的西门，和雅各的儿子犹大。14这些人，同着几个妇人，和耶稣的母亲马利亚，并耶稣的弟兄，都同心合意地恒切祷告。15那时，有许多人聚会，约有一百二十名。</vt:lpstr>
      <vt:lpstr>太20:20-24 那时，西庇太儿子的母亲同她两个儿子上前来拜耶稣，求他一件事…… “愿你叫我这两个儿子在你国里，一个坐在你右边，一个坐在你左边”…… 那十个门徒听见，就恼怒（愤怒怨恨）他们弟兄二人。  徒1:6主啊，你复兴以色列国就在这时候吗？</vt:lpstr>
      <vt:lpstr>14这些人，同着几个妇人，和耶稣的母亲马利亚，并耶稣的弟兄，都同心合意地恒切祷告。</vt:lpstr>
      <vt:lpstr>四、阅读和查考圣经  1:15-20彼得就在弟兄中间站起来说，弟兄们，圣灵借大卫的口，在圣经上，预言领人捉拿耶稣的犹大。这话是必须应验的。他本来列在我们数中，并且在使徒的职任上得了一分。这人用他作恶的工价，买了一块田，以后身子仆倒，肚腹崩裂，肠子都流出来……因为诗篇上写着说，愿他的住处，变为荒场，无人在内居住。又说，愿别人得他的职分。</vt:lpstr>
      <vt:lpstr>总结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665</cp:revision>
  <dcterms:modified xsi:type="dcterms:W3CDTF">2024-01-13T18:43:08Z</dcterms:modified>
</cp:coreProperties>
</file>