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888" r:id="rId2"/>
    <p:sldId id="421" r:id="rId3"/>
    <p:sldId id="944" r:id="rId4"/>
    <p:sldId id="945" r:id="rId5"/>
    <p:sldId id="947" r:id="rId6"/>
    <p:sldId id="955" r:id="rId7"/>
    <p:sldId id="948" r:id="rId8"/>
    <p:sldId id="954" r:id="rId9"/>
    <p:sldId id="949" r:id="rId10"/>
    <p:sldId id="950" r:id="rId11"/>
    <p:sldId id="951" r:id="rId12"/>
    <p:sldId id="952" r:id="rId13"/>
    <p:sldId id="953" r:id="rId14"/>
    <p:sldId id="914" r:id="rId15"/>
  </p:sldIdLst>
  <p:sldSz cx="9144000" cy="5143500" type="screen16x9"/>
  <p:notesSz cx="7315200" cy="96012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66"/>
    <a:srgbClr val="FF0000"/>
    <a:srgbClr val="EAEBB7"/>
    <a:srgbClr val="C9CC44"/>
    <a:srgbClr val="AEB092"/>
    <a:srgbClr val="AAB6A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22294" autoAdjust="0"/>
    <p:restoredTop sz="94581" autoAdjust="0"/>
  </p:normalViewPr>
  <p:slideViewPr>
    <p:cSldViewPr>
      <p:cViewPr varScale="1">
        <p:scale>
          <a:sx n="147" d="100"/>
          <a:sy n="147" d="100"/>
        </p:scale>
        <p:origin x="-594" y="-9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9510A215-44AC-48DA-AF86-EC2F785F13D6}" type="datetimeFigureOut">
              <a:rPr lang="en-US" smtClean="0"/>
              <a:pPr/>
              <a:t>1/18/2025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E85D5665-A5AE-45BB-8848-AA424DA214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49591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4:notes"/>
          <p:cNvSpPr txBox="1">
            <a:spLocks noGrp="1"/>
          </p:cNvSpPr>
          <p:nvPr>
            <p:ph type="body" idx="1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45" tIns="48309" rIns="96645" bIns="48309" anchor="t" anchorCtr="0">
            <a:noAutofit/>
          </a:bodyPr>
          <a:lstStyle/>
          <a:p>
            <a:pPr>
              <a:buSzPts val="1400"/>
            </a:pPr>
            <a:endParaRPr/>
          </a:p>
        </p:txBody>
      </p:sp>
      <p:sp>
        <p:nvSpPr>
          <p:cNvPr id="133" name="Google Shape;133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3D9D37-59B6-4FD4-B62C-EA5223FD416D}" type="datetimeFigureOut">
              <a:rPr lang="zh-CN" altLang="en-US"/>
              <a:pPr>
                <a:defRPr/>
              </a:pPr>
              <a:t>2025/1/18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09F6C-3832-4A94-9C78-A09827F5503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49838-A36D-4165-A395-840B24B390A6}" type="datetimeFigureOut">
              <a:rPr lang="zh-CN" altLang="en-US"/>
              <a:pPr>
                <a:defRPr/>
              </a:pPr>
              <a:t>2025/1/18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E6CA8-7327-434E-99BD-8578615981D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029E5-0BC8-4359-9890-8277E61C6893}" type="datetimeFigureOut">
              <a:rPr lang="zh-CN" altLang="en-US"/>
              <a:pPr>
                <a:defRPr/>
              </a:pPr>
              <a:t>2025/1/18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9E28C-3C3A-49E1-9025-02BEA788874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CC31A-9154-43B9-AC08-B2E1B37570E0}" type="datetimeFigureOut">
              <a:rPr lang="zh-CN" altLang="en-US"/>
              <a:pPr>
                <a:defRPr/>
              </a:pPr>
              <a:t>2025/1/18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81B23-17D3-48A0-9A34-43C89BFDCDE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C003D-1630-4417-9F76-668A9E0FFDC5}" type="datetimeFigureOut">
              <a:rPr lang="zh-CN" altLang="en-US"/>
              <a:pPr>
                <a:defRPr/>
              </a:pPr>
              <a:t>2025/1/18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50CCD0-35AC-49FD-98B8-8BED130348F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88E6E-A14D-4A90-B2B4-E9F41E1F8165}" type="datetimeFigureOut">
              <a:rPr lang="zh-CN" altLang="en-US"/>
              <a:pPr>
                <a:defRPr/>
              </a:pPr>
              <a:t>2025/1/18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F350B-92BC-41F2-A4FE-565A1044C20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06C53-A131-498A-A525-37077DBA0095}" type="datetimeFigureOut">
              <a:rPr lang="zh-CN" altLang="en-US"/>
              <a:pPr>
                <a:defRPr/>
              </a:pPr>
              <a:t>2025/1/18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7A055-C9CE-4D91-9D43-D408D8ECF7F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0E5D7-D573-4729-A6A0-6031E4F961CC}" type="datetimeFigureOut">
              <a:rPr lang="zh-CN" altLang="en-US"/>
              <a:pPr>
                <a:defRPr/>
              </a:pPr>
              <a:t>2025/1/18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777D0-42B9-4AEE-ADE2-0004775D976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E42271-1D37-45F0-82D7-82D18C5C5122}" type="datetimeFigureOut">
              <a:rPr lang="zh-CN" altLang="en-US"/>
              <a:pPr>
                <a:defRPr/>
              </a:pPr>
              <a:t>2025/1/18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81EDB-8CE2-40C9-AB82-6EA86292D4F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C8085-0888-43B1-9E2E-D6E727554759}" type="datetimeFigureOut">
              <a:rPr lang="zh-CN" altLang="en-US"/>
              <a:pPr>
                <a:defRPr/>
              </a:pPr>
              <a:t>2025/1/18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95EFB-B999-418C-A689-C35398BA7EB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6C5665-1B5B-4687-9E2E-C0A1946DE657}" type="datetimeFigureOut">
              <a:rPr lang="zh-CN" altLang="en-US"/>
              <a:pPr>
                <a:defRPr/>
              </a:pPr>
              <a:t>2025/1/18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D6D2DC-6CF7-40E1-B2C3-9049AEEFDCE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6C1C240-9017-4C45-A094-DD8E498073CB}" type="datetimeFigureOut">
              <a:rPr lang="zh-CN" altLang="en-US"/>
              <a:pPr>
                <a:defRPr/>
              </a:pPr>
              <a:t>2025/1/18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7EEFD9F-D935-4FC2-AC09-44F040414EE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标题 3"/>
          <p:cNvSpPr>
            <a:spLocks noGrp="1"/>
          </p:cNvSpPr>
          <p:nvPr>
            <p:ph type="title"/>
          </p:nvPr>
        </p:nvSpPr>
        <p:spPr>
          <a:xfrm>
            <a:off x="13934" y="0"/>
            <a:ext cx="3872266" cy="3105150"/>
          </a:xfrm>
        </p:spPr>
        <p:txBody>
          <a:bodyPr/>
          <a:lstStyle/>
          <a:p>
            <a:r>
              <a:rPr lang="zh-CN" altLang="en-US" b="1" dirty="0" smtClean="0"/>
              <a:t>“生命之道”的果效</a:t>
            </a:r>
            <a:r>
              <a:rPr lang="en-US" altLang="zh-CN" b="1" dirty="0" smtClean="0"/>
              <a:t/>
            </a:r>
            <a:br>
              <a:rPr lang="en-US" altLang="zh-CN" b="1" dirty="0" smtClean="0"/>
            </a:br>
            <a:r>
              <a:rPr lang="en-US" altLang="zh-CN" sz="2000" b="1" dirty="0" smtClean="0"/>
              <a:t/>
            </a:r>
            <a:br>
              <a:rPr lang="en-US" altLang="zh-CN" sz="2000" b="1" dirty="0" smtClean="0"/>
            </a:br>
            <a:r>
              <a:rPr lang="zh-CN" altLang="en-US" sz="3600" b="1" dirty="0" smtClean="0"/>
              <a:t>约一 </a:t>
            </a:r>
            <a:r>
              <a:rPr lang="en-US" altLang="zh-CN" sz="3600" b="1" dirty="0" smtClean="0"/>
              <a:t>1</a:t>
            </a:r>
            <a:r>
              <a:rPr lang="zh-CN" altLang="en-US" sz="3600" b="1" dirty="0" smtClean="0"/>
              <a:t>：</a:t>
            </a:r>
            <a:r>
              <a:rPr lang="en-US" altLang="zh-CN" sz="3600" b="1" dirty="0" smtClean="0"/>
              <a:t>5-10</a:t>
            </a:r>
            <a:endParaRPr lang="zh-CN" altLang="en-US" sz="3600" b="1" dirty="0"/>
          </a:p>
        </p:txBody>
      </p:sp>
      <p:pic>
        <p:nvPicPr>
          <p:cNvPr id="1030" name="Picture 6" descr="E:\2025 证道\使人喜乐充足的生命之道\bible-book-on-the-table-480x27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62400" y="0"/>
            <a:ext cx="5181600" cy="50958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600" b="1" dirty="0" smtClean="0"/>
              <a:t>三、承认“己罪”的生命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sz="3600" b="1" dirty="0" smtClean="0"/>
              <a:t> 6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我们若说</a:t>
            </a:r>
            <a:r>
              <a:rPr lang="zh-CN" altLang="en-US" sz="3600" b="1" dirty="0" smtClean="0"/>
              <a:t>是与神相交，却仍在黑暗里行，就是说谎话，不行真理了。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sz="3600" b="1" dirty="0" smtClean="0"/>
              <a:t>8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我们若说</a:t>
            </a:r>
            <a:r>
              <a:rPr lang="zh-CN" altLang="en-US" sz="3600" b="1" dirty="0" smtClean="0"/>
              <a:t>自己无罪，便是自欺，真理不在我们心里了。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sz="3600" b="1" dirty="0" smtClean="0"/>
              <a:t>10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我们若说</a:t>
            </a:r>
            <a:r>
              <a:rPr lang="zh-CN" altLang="en-US" sz="3600" b="1" dirty="0" smtClean="0"/>
              <a:t>自己没有犯过罪，便是以神为说谎的。他的道也不在我们心里了。</a:t>
            </a:r>
            <a:endParaRPr lang="zh-CN" altLang="en-US" sz="3600" b="1" dirty="0"/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600" b="1" dirty="0" smtClean="0"/>
              <a:t>林后：</a:t>
            </a:r>
            <a:r>
              <a:rPr lang="en-US" sz="3600" b="1" dirty="0" smtClean="0"/>
              <a:t>11</a:t>
            </a:r>
            <a:r>
              <a:rPr lang="zh-CN" altLang="en-US" sz="3600" b="1" dirty="0" smtClean="0"/>
              <a:t>：</a:t>
            </a:r>
            <a:r>
              <a:rPr lang="en-US" sz="3600" b="1" dirty="0" smtClean="0"/>
              <a:t>29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有谁软弱，我不软弱呢？</a:t>
            </a:r>
            <a:r>
              <a:rPr lang="zh-CN" altLang="en-US" sz="3600" b="1" dirty="0" smtClean="0"/>
              <a:t>有谁跌倒，我不焦急呢？</a:t>
            </a:r>
            <a:r>
              <a:rPr lang="en-US" sz="3600" b="1" dirty="0" smtClean="0"/>
              <a:t>30</a:t>
            </a:r>
            <a:r>
              <a:rPr lang="zh-CN" altLang="en-US" sz="3600" b="1" dirty="0" smtClean="0"/>
              <a:t>我若必须自夸，就夸那关乎我软弱的事便了。</a:t>
            </a:r>
            <a:endParaRPr lang="zh-CN" altLang="en-US" sz="3600" b="1" dirty="0"/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600" b="1" dirty="0" smtClean="0"/>
              <a:t>罗</a:t>
            </a:r>
            <a:r>
              <a:rPr lang="en-US" sz="3600" b="1" dirty="0" smtClean="0"/>
              <a:t>7</a:t>
            </a:r>
            <a:r>
              <a:rPr lang="zh-CN" altLang="en-US" sz="3600" b="1" dirty="0" smtClean="0"/>
              <a:t>：</a:t>
            </a:r>
            <a:r>
              <a:rPr lang="en-US" sz="3600" b="1" dirty="0" smtClean="0"/>
              <a:t>18</a:t>
            </a:r>
            <a:r>
              <a:rPr lang="zh-CN" altLang="en-US" sz="3600" b="1" dirty="0" smtClean="0"/>
              <a:t>我也知道，在我里头，就是我肉体之中，没有良善。因为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立志为善由得我，只是行出来由不得我</a:t>
            </a:r>
            <a:r>
              <a:rPr lang="zh-CN" altLang="en-US" sz="3600" b="1" dirty="0" smtClean="0"/>
              <a:t>。</a:t>
            </a:r>
            <a:r>
              <a:rPr lang="en-US" sz="3600" b="1" dirty="0" smtClean="0"/>
              <a:t>19</a:t>
            </a:r>
            <a:r>
              <a:rPr lang="zh-CN" altLang="en-US" sz="3600" b="1" dirty="0" smtClean="0"/>
              <a:t>故此，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我所愿意的善，我反不作。我所不愿意的恶，我倒去作</a:t>
            </a:r>
            <a:r>
              <a:rPr lang="zh-CN" altLang="en-US" sz="3600" b="1" dirty="0" smtClean="0"/>
              <a:t>。</a:t>
            </a:r>
            <a:r>
              <a:rPr lang="en-US" sz="3600" b="1" dirty="0" smtClean="0"/>
              <a:t>23</a:t>
            </a:r>
            <a:r>
              <a:rPr lang="zh-CN" altLang="en-US" sz="3600" b="1" dirty="0" smtClean="0"/>
              <a:t>但我觉得肢体中另有个律，和我心中的律交战，把我掳去叫我附从那肢体中犯罪的律。</a:t>
            </a:r>
            <a:r>
              <a:rPr lang="en-US" sz="3600" b="1" dirty="0" smtClean="0"/>
              <a:t>24</a:t>
            </a:r>
            <a:r>
              <a:rPr lang="zh-CN" altLang="en-US" sz="3600" b="1" dirty="0" smtClean="0"/>
              <a:t>我真是苦阿，谁能救我脱离这取死的身体呢？</a:t>
            </a:r>
            <a:r>
              <a:rPr lang="en-US" sz="3600" b="1" dirty="0" smtClean="0"/>
              <a:t>25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感谢神，靠着我们的主耶稣基督就能脱离了</a:t>
            </a:r>
            <a:r>
              <a:rPr lang="zh-CN" altLang="en-US" sz="3600" b="1" dirty="0" smtClean="0"/>
              <a:t>。</a:t>
            </a:r>
            <a:endParaRPr lang="zh-CN" altLang="en-US" sz="3600" b="1" dirty="0"/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600" b="1" dirty="0" smtClean="0"/>
              <a:t>约一</a:t>
            </a:r>
            <a:r>
              <a:rPr lang="en-US" altLang="zh-CN" sz="3600" b="1" dirty="0" smtClean="0"/>
              <a:t>1</a:t>
            </a:r>
            <a:r>
              <a:rPr lang="zh-CN" altLang="en-US" sz="3600" b="1" dirty="0" smtClean="0"/>
              <a:t>：</a:t>
            </a:r>
            <a:r>
              <a:rPr lang="en-US" altLang="zh-CN" sz="3600" b="1" dirty="0" smtClean="0"/>
              <a:t>9  </a:t>
            </a:r>
            <a:r>
              <a:rPr lang="zh-CN" altLang="en-US" sz="3600" b="1" dirty="0" smtClean="0"/>
              <a:t>我们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若认自己的罪</a:t>
            </a:r>
            <a:r>
              <a:rPr lang="zh-CN" altLang="en-US" sz="3600" b="1" dirty="0" smtClean="0"/>
              <a:t>，神是信实的，是公义的，必要赦免我们的罪，洗净我们一切的不义。</a:t>
            </a:r>
            <a:endParaRPr lang="zh-CN" altLang="en-US" sz="3600" b="1" dirty="0"/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3"/>
          <p:cNvSpPr txBox="1">
            <a:spLocks noGrp="1"/>
          </p:cNvSpPr>
          <p:nvPr>
            <p:ph type="title"/>
          </p:nvPr>
        </p:nvSpPr>
        <p:spPr>
          <a:xfrm>
            <a:off x="-28636" y="-10085"/>
            <a:ext cx="9172636" cy="13626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3600" b="1" dirty="0" err="1">
                <a:latin typeface="汉仪中楷简" panose="02010604000101010101" pitchFamily="2" charset="-122"/>
                <a:ea typeface="汉仪中楷简" panose="02010604000101010101" pitchFamily="2" charset="-122"/>
                <a:cs typeface="Arial"/>
                <a:sym typeface="Arial"/>
              </a:rPr>
              <a:t>总结</a:t>
            </a:r>
            <a:r>
              <a:rPr lang="en-US" sz="3600" b="1" dirty="0"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3600" b="1" dirty="0">
                <a:latin typeface="Arial"/>
                <a:ea typeface="Arial"/>
                <a:cs typeface="Arial"/>
                <a:sym typeface="Arial"/>
              </a:rPr>
            </a:br>
            <a:r>
              <a:rPr lang="en-US" sz="3600" b="1" dirty="0" smtClean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Summary</a:t>
            </a:r>
            <a:endParaRPr sz="3600" dirty="0"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</p:txBody>
      </p:sp>
      <p:sp>
        <p:nvSpPr>
          <p:cNvPr id="3" name="标题 1"/>
          <p:cNvSpPr txBox="1">
            <a:spLocks/>
          </p:cNvSpPr>
          <p:nvPr/>
        </p:nvSpPr>
        <p:spPr bwMode="auto">
          <a:xfrm>
            <a:off x="0" y="3257550"/>
            <a:ext cx="9144000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hangingPunct="0">
              <a:defRPr/>
            </a:pP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j-cs"/>
            </a:endParaRPr>
          </a:p>
        </p:txBody>
      </p:sp>
      <p:sp>
        <p:nvSpPr>
          <p:cNvPr id="4" name="标题 1"/>
          <p:cNvSpPr txBox="1">
            <a:spLocks/>
          </p:cNvSpPr>
          <p:nvPr/>
        </p:nvSpPr>
        <p:spPr bwMode="auto">
          <a:xfrm>
            <a:off x="0" y="3105150"/>
            <a:ext cx="9144000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600" dirty="0" smtClean="0">
              <a:latin typeface="+mj-lt"/>
              <a:ea typeface="+mj-ea"/>
              <a:cs typeface="+mj-cs"/>
            </a:endParaRPr>
          </a:p>
        </p:txBody>
      </p:sp>
      <p:sp>
        <p:nvSpPr>
          <p:cNvPr id="7" name="标题 1"/>
          <p:cNvSpPr txBox="1">
            <a:spLocks/>
          </p:cNvSpPr>
          <p:nvPr/>
        </p:nvSpPr>
        <p:spPr bwMode="auto">
          <a:xfrm>
            <a:off x="0" y="2343150"/>
            <a:ext cx="91440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汉仪中楷简"/>
              <a:cs typeface="+mj-cs"/>
            </a:endParaRPr>
          </a:p>
        </p:txBody>
      </p:sp>
      <p:sp>
        <p:nvSpPr>
          <p:cNvPr id="6" name="标题 1"/>
          <p:cNvSpPr txBox="1">
            <a:spLocks/>
          </p:cNvSpPr>
          <p:nvPr/>
        </p:nvSpPr>
        <p:spPr bwMode="auto">
          <a:xfrm>
            <a:off x="0" y="1962150"/>
            <a:ext cx="9144000" cy="318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汉仪中楷简"/>
                <a:cs typeface="+mj-cs"/>
              </a:rPr>
              <a:t/>
            </a:r>
            <a:b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汉仪中楷简"/>
                <a:cs typeface="+mj-cs"/>
              </a:rPr>
            </a:br>
            <a:r>
              <a:rPr kumimoji="0" lang="zh-CN" alt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汉仪中楷简"/>
                <a:cs typeface="+mj-cs"/>
              </a:rPr>
              <a:t/>
            </a:r>
            <a:br>
              <a:rPr kumimoji="0" lang="zh-CN" alt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汉仪中楷简"/>
                <a:cs typeface="+mj-cs"/>
              </a:rPr>
            </a:b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汉仪中楷简"/>
              <a:cs typeface="+mj-cs"/>
            </a:endParaRPr>
          </a:p>
        </p:txBody>
      </p:sp>
      <p:sp>
        <p:nvSpPr>
          <p:cNvPr id="8" name="标题 1"/>
          <p:cNvSpPr txBox="1">
            <a:spLocks/>
          </p:cNvSpPr>
          <p:nvPr/>
        </p:nvSpPr>
        <p:spPr bwMode="auto">
          <a:xfrm>
            <a:off x="0" y="1276350"/>
            <a:ext cx="9144000" cy="386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标题 1"/>
          <p:cNvSpPr txBox="1">
            <a:spLocks/>
          </p:cNvSpPr>
          <p:nvPr/>
        </p:nvSpPr>
        <p:spPr bwMode="auto">
          <a:xfrm>
            <a:off x="838200" y="1352550"/>
            <a:ext cx="685800" cy="394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生命之道的果效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标题 1"/>
          <p:cNvSpPr txBox="1">
            <a:spLocks/>
          </p:cNvSpPr>
          <p:nvPr/>
        </p:nvSpPr>
        <p:spPr bwMode="auto">
          <a:xfrm>
            <a:off x="2057400" y="1657350"/>
            <a:ext cx="5943600" cy="340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hangingPunct="0"/>
            <a:r>
              <a:rPr lang="zh-CN" altLang="en-US" sz="3200" b="1" dirty="0" smtClean="0">
                <a:solidFill>
                  <a:srgbClr val="0070C0"/>
                </a:solidFill>
              </a:rPr>
              <a:t>一、</a:t>
            </a:r>
            <a:r>
              <a:rPr lang="zh-CN" altLang="en-US" sz="3200" b="1" dirty="0" smtClean="0"/>
              <a:t>生命</a:t>
            </a:r>
            <a:r>
              <a:rPr lang="zh-CN" altLang="en-US" sz="3200" b="1" dirty="0" smtClean="0"/>
              <a:t>之道引领我们更清楚的</a:t>
            </a:r>
            <a:r>
              <a:rPr lang="zh-CN" altLang="en-US" sz="3200" b="1" dirty="0" smtClean="0"/>
              <a:t>认识“上帝</a:t>
            </a:r>
            <a:r>
              <a:rPr lang="zh-CN" altLang="en-US" sz="3200" b="1" dirty="0" smtClean="0"/>
              <a:t>圣洁、公义、信实和</a:t>
            </a:r>
            <a:r>
              <a:rPr lang="zh-CN" altLang="en-US" sz="3200" b="1" dirty="0" smtClean="0"/>
              <a:t>慈爱”的</a:t>
            </a:r>
            <a:r>
              <a:rPr lang="zh-CN" altLang="en-US" sz="3200" b="1" dirty="0" smtClean="0"/>
              <a:t>属性</a:t>
            </a:r>
            <a:r>
              <a:rPr lang="zh-CN" altLang="en-US" sz="3200" b="1" dirty="0" smtClean="0"/>
              <a:t>。</a:t>
            </a:r>
            <a:endParaRPr lang="en-US" altLang="zh-CN" sz="3200" b="1" dirty="0" smtClean="0"/>
          </a:p>
          <a:p>
            <a:pPr lvl="0" eaLnBrk="0" hangingPunct="0"/>
            <a:r>
              <a:rPr lang="zh-CN" altLang="en-US" sz="3200" b="1" dirty="0" smtClean="0">
                <a:solidFill>
                  <a:srgbClr val="0070C0"/>
                </a:solidFill>
              </a:rPr>
              <a:t>二、</a:t>
            </a:r>
            <a:r>
              <a:rPr lang="zh-CN" altLang="en-US" sz="3200" b="1" dirty="0" smtClean="0"/>
              <a:t>生命</a:t>
            </a:r>
            <a:r>
              <a:rPr lang="zh-CN" altLang="en-US" sz="3200" b="1" dirty="0" smtClean="0"/>
              <a:t>之道帮助我们活</a:t>
            </a:r>
            <a:r>
              <a:rPr lang="zh-CN" altLang="en-US" sz="3200" b="1" dirty="0" smtClean="0"/>
              <a:t>出“彼此</a:t>
            </a:r>
            <a:r>
              <a:rPr lang="zh-CN" altLang="en-US" sz="3200" b="1" dirty="0" smtClean="0"/>
              <a:t>体恤，真实</a:t>
            </a:r>
            <a:r>
              <a:rPr lang="zh-CN" altLang="en-US" sz="3200" b="1" dirty="0" smtClean="0"/>
              <a:t>相爱”的</a:t>
            </a:r>
            <a:r>
              <a:rPr lang="zh-CN" altLang="en-US" sz="3200" b="1" dirty="0" smtClean="0"/>
              <a:t>生活</a:t>
            </a:r>
            <a:r>
              <a:rPr lang="zh-CN" altLang="en-US" sz="3200" b="1" dirty="0" smtClean="0"/>
              <a:t>。</a:t>
            </a:r>
            <a:endParaRPr lang="en-US" altLang="zh-CN" sz="3200" b="1" dirty="0" smtClean="0"/>
          </a:p>
          <a:p>
            <a:pPr lvl="0" eaLnBrk="0" hangingPunct="0"/>
            <a:r>
              <a:rPr lang="zh-CN" altLang="en-US" sz="3200" b="1" dirty="0" smtClean="0">
                <a:solidFill>
                  <a:srgbClr val="0070C0"/>
                </a:solidFill>
              </a:rPr>
              <a:t>三、</a:t>
            </a:r>
            <a:r>
              <a:rPr lang="zh-CN" altLang="en-US" sz="3200" b="1" dirty="0" smtClean="0"/>
              <a:t>生命</a:t>
            </a:r>
            <a:r>
              <a:rPr lang="zh-CN" altLang="en-US" sz="3200" b="1" dirty="0" smtClean="0"/>
              <a:t>之</a:t>
            </a:r>
            <a:r>
              <a:rPr lang="zh-CN" altLang="en-US" sz="3200" b="1" dirty="0" smtClean="0"/>
              <a:t>道</a:t>
            </a:r>
            <a:r>
              <a:rPr lang="zh-CN" altLang="en-US" sz="3200" b="1" dirty="0" smtClean="0"/>
              <a:t>引导</a:t>
            </a:r>
            <a:r>
              <a:rPr lang="zh-CN" altLang="en-US" sz="3200" b="1" dirty="0" smtClean="0"/>
              <a:t>我们</a:t>
            </a:r>
            <a:r>
              <a:rPr lang="zh-CN" altLang="en-US" sz="3200" b="1" dirty="0" smtClean="0"/>
              <a:t>活出</a:t>
            </a:r>
            <a:r>
              <a:rPr lang="zh-CN" altLang="en-US" sz="3200" b="1" dirty="0" smtClean="0"/>
              <a:t>承认“已罪”的</a:t>
            </a:r>
            <a:r>
              <a:rPr lang="zh-CN" altLang="en-US" sz="3200" b="1" dirty="0" smtClean="0"/>
              <a:t>生命。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Left Brace 10"/>
          <p:cNvSpPr/>
          <p:nvPr/>
        </p:nvSpPr>
        <p:spPr>
          <a:xfrm>
            <a:off x="1447800" y="1885950"/>
            <a:ext cx="609600" cy="3048000"/>
          </a:xfrm>
          <a:prstGeom prst="leftBrac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F94DE62-692C-5CC5-E178-029A30853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474"/>
            <a:ext cx="8229600" cy="579276"/>
          </a:xfrm>
        </p:spPr>
        <p:txBody>
          <a:bodyPr/>
          <a:lstStyle/>
          <a:p>
            <a:r>
              <a:rPr lang="zh-CN" altLang="en-US" b="1" dirty="0"/>
              <a:t>祈祷</a:t>
            </a:r>
            <a:r>
              <a:rPr lang="en-US" altLang="zh-CN" b="1" dirty="0"/>
              <a:t>/Prayer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0BE501A2-3EFA-0310-6D6A-5ACABD8CF2C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496" y="895351"/>
            <a:ext cx="9108504" cy="4248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778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600" b="1" dirty="0" smtClean="0"/>
              <a:t>一、认识神公义、圣洁、慈爱和信实的属性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1600" b="1" dirty="0" smtClean="0"/>
              <a:t/>
            </a:r>
            <a:br>
              <a:rPr lang="en-US" altLang="zh-CN" sz="1600" b="1" dirty="0" smtClean="0"/>
            </a:br>
            <a:r>
              <a:rPr lang="en-US" sz="3600" b="1" dirty="0" smtClean="0"/>
              <a:t> 1</a:t>
            </a:r>
            <a:r>
              <a:rPr lang="zh-CN" altLang="en-US" sz="3600" b="1" dirty="0" smtClean="0"/>
              <a:t>论到从起初原有的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生命之道</a:t>
            </a:r>
            <a:r>
              <a:rPr lang="zh-CN" altLang="en-US" sz="3600" b="1" dirty="0" smtClean="0"/>
              <a:t>，就是我们所听见所看见，亲眼看过，亲手摸过的。</a:t>
            </a:r>
            <a:r>
              <a:rPr lang="en-US" sz="3600" b="1" dirty="0" smtClean="0"/>
              <a:t>2</a:t>
            </a:r>
            <a:r>
              <a:rPr lang="zh-CN" altLang="en-US" sz="3600" b="1" dirty="0" smtClean="0"/>
              <a:t>这生命已经显现出来，我们也看见过，</a:t>
            </a:r>
            <a:r>
              <a:rPr lang="zh-CN" altLang="en-US" sz="3600" b="1" dirty="0" smtClean="0">
                <a:solidFill>
                  <a:srgbClr val="7030A0"/>
                </a:solidFill>
              </a:rPr>
              <a:t>现在又作见证</a:t>
            </a:r>
            <a:r>
              <a:rPr lang="zh-CN" altLang="en-US" sz="3600" b="1" dirty="0" smtClean="0"/>
              <a:t>，将原与父同在，且显现与我们那永远的生命，传给你们。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zh-CN" altLang="en-US" sz="1600" b="1" dirty="0" smtClean="0"/>
              <a:t/>
            </a:r>
            <a:br>
              <a:rPr lang="zh-CN" altLang="en-US" sz="1600" b="1" dirty="0" smtClean="0"/>
            </a:br>
            <a:r>
              <a:rPr lang="en-US" sz="3600" b="1" dirty="0" smtClean="0"/>
              <a:t>5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神就是光，在他毫无黑暗</a:t>
            </a:r>
            <a:r>
              <a:rPr lang="zh-CN" altLang="en-US" sz="3600" b="1" dirty="0" smtClean="0"/>
              <a:t>。这是我们从主所听见，</a:t>
            </a:r>
            <a:r>
              <a:rPr lang="zh-CN" altLang="en-US" sz="3600" b="1" dirty="0" smtClean="0">
                <a:solidFill>
                  <a:srgbClr val="7030A0"/>
                </a:solidFill>
              </a:rPr>
              <a:t>又报给你们的信息</a:t>
            </a:r>
            <a:r>
              <a:rPr lang="zh-CN" altLang="en-US" sz="3600" b="1" dirty="0" smtClean="0"/>
              <a:t>。</a:t>
            </a:r>
            <a:endParaRPr lang="zh-CN" altLang="en-US" sz="3600" b="1" dirty="0"/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50"/>
          </a:xfrm>
        </p:spPr>
        <p:txBody>
          <a:bodyPr/>
          <a:lstStyle/>
          <a:p>
            <a:pPr algn="l"/>
            <a:r>
              <a:rPr lang="en-US" sz="3600" b="1" dirty="0" smtClean="0"/>
              <a:t>5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神就是光，在他毫无黑暗</a:t>
            </a:r>
            <a:r>
              <a:rPr lang="zh-CN" altLang="en-US" sz="3600" b="1" dirty="0" smtClean="0"/>
              <a:t>。这是我们从主所听见，又报给你们的信息。 </a:t>
            </a:r>
            <a:endParaRPr lang="zh-CN" altLang="en-US" sz="3600" b="1" dirty="0"/>
          </a:p>
        </p:txBody>
      </p:sp>
      <p:sp>
        <p:nvSpPr>
          <p:cNvPr id="3" name="标题 1"/>
          <p:cNvSpPr txBox="1">
            <a:spLocks/>
          </p:cNvSpPr>
          <p:nvPr/>
        </p:nvSpPr>
        <p:spPr bwMode="auto">
          <a:xfrm>
            <a:off x="0" y="1352550"/>
            <a:ext cx="40386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9 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我们若认自己的罪，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神是信实的，是公义的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，必要赦免我们的罪，洗净我们一切的不义。</a:t>
            </a:r>
            <a:endParaRPr kumimoji="0" lang="zh-CN" altLang="en-US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2050" name="Picture 2" descr="C:\Users\Peter Tian\Desktop\New folder (6)\331503-1719292579412-565d875d8852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0" y="1333500"/>
            <a:ext cx="3810000" cy="3810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200" b="1" dirty="0" smtClean="0"/>
              <a:t>林后 </a:t>
            </a:r>
            <a:r>
              <a:rPr lang="en-US" altLang="zh-CN" sz="3200" b="1" dirty="0" smtClean="0"/>
              <a:t>5 </a:t>
            </a:r>
            <a:r>
              <a:rPr lang="zh-CN" altLang="en-US" sz="3200" b="1" dirty="0" smtClean="0"/>
              <a:t>：</a:t>
            </a:r>
            <a:r>
              <a:rPr lang="en-US" altLang="zh-CN" sz="3200" b="1" dirty="0" smtClean="0"/>
              <a:t>17 </a:t>
            </a:r>
            <a:r>
              <a:rPr lang="zh-CN" altLang="en-US" sz="3200" b="1" dirty="0" smtClean="0"/>
              <a:t>若有人</a:t>
            </a:r>
            <a:r>
              <a:rPr lang="zh-CN" altLang="en-US" sz="3200" b="1" dirty="0" smtClean="0">
                <a:solidFill>
                  <a:srgbClr val="0070C0"/>
                </a:solidFill>
              </a:rPr>
              <a:t>在基督里，他就是新造的人</a:t>
            </a:r>
            <a:r>
              <a:rPr lang="zh-CN" altLang="en-US" sz="3200" b="1" dirty="0" smtClean="0"/>
              <a:t>。旧事已过，都变成新的了。</a:t>
            </a:r>
            <a:r>
              <a:rPr lang="en-US" altLang="zh-CN" sz="3200" b="1" dirty="0" smtClean="0"/>
              <a:t/>
            </a:r>
            <a:br>
              <a:rPr lang="en-US" altLang="zh-CN" sz="3200" b="1" dirty="0" smtClean="0"/>
            </a:br>
            <a:r>
              <a:rPr lang="zh-CN" altLang="en-US" sz="1100" b="1" dirty="0" smtClean="0"/>
              <a:t/>
            </a:r>
            <a:br>
              <a:rPr lang="zh-CN" altLang="en-US" sz="1100" b="1" dirty="0" smtClean="0"/>
            </a:br>
            <a:r>
              <a:rPr lang="zh-CN" altLang="en-US" sz="3200" b="1" dirty="0" smtClean="0"/>
              <a:t>林后 </a:t>
            </a:r>
            <a:r>
              <a:rPr lang="en-US" altLang="zh-CN" sz="3200" b="1" dirty="0" smtClean="0"/>
              <a:t>5</a:t>
            </a:r>
            <a:r>
              <a:rPr lang="zh-CN" altLang="en-US" sz="3200" b="1" dirty="0" smtClean="0"/>
              <a:t>： </a:t>
            </a:r>
            <a:r>
              <a:rPr lang="en-US" altLang="zh-CN" sz="3200" b="1" dirty="0" smtClean="0"/>
              <a:t>19 </a:t>
            </a:r>
            <a:r>
              <a:rPr lang="zh-CN" altLang="en-US" sz="3200" b="1" dirty="0" smtClean="0"/>
              <a:t>这就是神</a:t>
            </a:r>
            <a:r>
              <a:rPr lang="zh-CN" altLang="en-US" sz="3200" b="1" dirty="0" smtClean="0">
                <a:solidFill>
                  <a:srgbClr val="0070C0"/>
                </a:solidFill>
              </a:rPr>
              <a:t>在基督里叫世人与自己和好</a:t>
            </a:r>
            <a:r>
              <a:rPr lang="zh-CN" altLang="en-US" sz="3200" b="1" dirty="0" smtClean="0"/>
              <a:t>，不将他们的过犯归到他们身上。</a:t>
            </a:r>
            <a:r>
              <a:rPr lang="en-US" altLang="zh-CN" sz="3200" b="1" dirty="0" smtClean="0"/>
              <a:t/>
            </a:r>
            <a:br>
              <a:rPr lang="en-US" altLang="zh-CN" sz="3200" b="1" dirty="0" smtClean="0"/>
            </a:br>
            <a:r>
              <a:rPr lang="zh-CN" altLang="en-US" sz="1100" b="1" dirty="0" smtClean="0"/>
              <a:t/>
            </a:r>
            <a:br>
              <a:rPr lang="zh-CN" altLang="en-US" sz="1100" b="1" dirty="0" smtClean="0"/>
            </a:br>
            <a:r>
              <a:rPr lang="zh-CN" altLang="en-US" sz="3200" b="1" dirty="0" smtClean="0"/>
              <a:t>弗 </a:t>
            </a:r>
            <a:r>
              <a:rPr lang="en-US" altLang="zh-CN" sz="3200" b="1" dirty="0" smtClean="0"/>
              <a:t>1 </a:t>
            </a:r>
            <a:r>
              <a:rPr lang="zh-CN" altLang="en-US" sz="3200" b="1" dirty="0" smtClean="0"/>
              <a:t>：</a:t>
            </a:r>
            <a:r>
              <a:rPr lang="en-US" altLang="zh-CN" sz="3200" b="1" dirty="0" smtClean="0"/>
              <a:t>3 -4</a:t>
            </a:r>
            <a:r>
              <a:rPr lang="zh-CN" altLang="en-US" sz="3200" b="1" dirty="0" smtClean="0"/>
              <a:t>愿颂赞归与我们主耶稣基督的父神，他</a:t>
            </a:r>
            <a:r>
              <a:rPr lang="zh-CN" altLang="en-US" sz="3200" b="1" dirty="0" smtClean="0">
                <a:solidFill>
                  <a:srgbClr val="0070C0"/>
                </a:solidFill>
              </a:rPr>
              <a:t>在基督里，曾赐给我们天上各样属灵的福气</a:t>
            </a:r>
            <a:r>
              <a:rPr lang="zh-CN" altLang="en-US" sz="3200" b="1" dirty="0" smtClean="0"/>
              <a:t>。就如神从创立世界以前，</a:t>
            </a:r>
            <a:r>
              <a:rPr lang="zh-CN" altLang="en-US" sz="3200" b="1" dirty="0" smtClean="0">
                <a:solidFill>
                  <a:srgbClr val="0070C0"/>
                </a:solidFill>
              </a:rPr>
              <a:t>在基督里拣选了我们</a:t>
            </a:r>
            <a:r>
              <a:rPr lang="zh-CN" altLang="en-US" sz="3200" b="1" dirty="0" smtClean="0"/>
              <a:t>。</a:t>
            </a:r>
            <a:r>
              <a:rPr lang="en-US" altLang="zh-CN" sz="3200" b="1" dirty="0" smtClean="0"/>
              <a:t/>
            </a:r>
            <a:br>
              <a:rPr lang="en-US" altLang="zh-CN" sz="3200" b="1" dirty="0" smtClean="0"/>
            </a:br>
            <a:r>
              <a:rPr lang="zh-CN" altLang="en-US" sz="1100" b="1" dirty="0" smtClean="0"/>
              <a:t/>
            </a:r>
            <a:br>
              <a:rPr lang="zh-CN" altLang="en-US" sz="1100" b="1" dirty="0" smtClean="0"/>
            </a:br>
            <a:r>
              <a:rPr lang="zh-CN" altLang="en-US" sz="3200" b="1" dirty="0" smtClean="0"/>
              <a:t>弗</a:t>
            </a:r>
            <a:r>
              <a:rPr lang="en-US" altLang="zh-CN" sz="3200" b="1" dirty="0" smtClean="0"/>
              <a:t>4 </a:t>
            </a:r>
            <a:r>
              <a:rPr lang="zh-CN" altLang="en-US" sz="3200" b="1" dirty="0" smtClean="0"/>
              <a:t>：</a:t>
            </a:r>
            <a:r>
              <a:rPr lang="en-US" altLang="zh-CN" sz="3200" b="1" dirty="0" smtClean="0"/>
              <a:t>32 </a:t>
            </a:r>
            <a:r>
              <a:rPr lang="zh-CN" altLang="en-US" sz="3200" b="1" dirty="0" smtClean="0"/>
              <a:t>并要以恩慈相待，存怜悯的心，彼此饶恕，正如神</a:t>
            </a:r>
            <a:r>
              <a:rPr lang="zh-CN" altLang="en-US" sz="3200" b="1" dirty="0" smtClean="0">
                <a:solidFill>
                  <a:srgbClr val="0070C0"/>
                </a:solidFill>
              </a:rPr>
              <a:t>在基督里饶恕了你们一样</a:t>
            </a:r>
            <a:r>
              <a:rPr lang="zh-CN" altLang="en-US" sz="3200" b="1" dirty="0" smtClean="0"/>
              <a:t>。</a:t>
            </a:r>
            <a:endParaRPr lang="zh-CN" altLang="en-US" sz="3200" b="1" dirty="0"/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600" b="1" dirty="0" smtClean="0"/>
              <a:t>二、活出彼此“相交”的生命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sz="3600" b="1" dirty="0" smtClean="0"/>
              <a:t>5</a:t>
            </a:r>
            <a:r>
              <a:rPr lang="zh-CN" altLang="en-US" sz="3600" b="1" dirty="0" smtClean="0"/>
              <a:t>神就是光，在他毫无黑暗。这是我们从主所听见，又报给你们的信息。</a:t>
            </a:r>
            <a:r>
              <a:rPr lang="en-US" sz="3600" b="1" dirty="0" smtClean="0"/>
              <a:t>6</a:t>
            </a:r>
            <a:r>
              <a:rPr lang="zh-CN" altLang="en-US" sz="3600" b="1" dirty="0" smtClean="0"/>
              <a:t>我们若说是与神相交，却仍在黑暗里行，就是说谎话，不行真理了。</a:t>
            </a:r>
            <a:r>
              <a:rPr lang="en-US" sz="3600" b="1" dirty="0" smtClean="0"/>
              <a:t>7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我们若在光明中行，如同神在光明中，就彼此相交</a:t>
            </a:r>
            <a:r>
              <a:rPr lang="zh-CN" altLang="en-US" sz="3600" b="1" dirty="0" smtClean="0"/>
              <a:t>，他儿子耶稣的血也洗净我们一切的罪。</a:t>
            </a:r>
            <a:endParaRPr lang="zh-CN" altLang="en-US" sz="3600" b="1" dirty="0"/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en-US" sz="3600" b="1" dirty="0" smtClean="0"/>
              <a:t>3</a:t>
            </a:r>
            <a:r>
              <a:rPr lang="zh-CN" altLang="en-US" sz="3600" b="1" dirty="0" smtClean="0"/>
              <a:t> 我们将所看见，所听见的，传给你们，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使你们与我们相交</a:t>
            </a:r>
            <a:r>
              <a:rPr lang="zh-CN" altLang="en-US" sz="3600" b="1" dirty="0" smtClean="0"/>
              <a:t>。我们乃是与父并他儿子耶稣基督相交的。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sz="3600" b="1" dirty="0" smtClean="0"/>
              <a:t>7</a:t>
            </a:r>
            <a:r>
              <a:rPr lang="zh-CN" altLang="en-US" sz="3600" b="1" dirty="0" smtClean="0"/>
              <a:t> 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我们若在光明中行，如同神在光明中，就彼此相交</a:t>
            </a:r>
            <a:r>
              <a:rPr lang="zh-CN" altLang="en-US" sz="3600" b="1" dirty="0" smtClean="0"/>
              <a:t>。</a:t>
            </a:r>
            <a:endParaRPr lang="zh-CN" altLang="en-US" sz="3600" b="1" dirty="0"/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600" b="1" dirty="0" smtClean="0"/>
              <a:t>约</a:t>
            </a:r>
            <a:r>
              <a:rPr lang="en-US" altLang="zh-CN" sz="3600" b="1" dirty="0" smtClean="0"/>
              <a:t>8</a:t>
            </a:r>
            <a:r>
              <a:rPr lang="zh-CN" altLang="en-US" sz="3600" b="1" dirty="0" smtClean="0"/>
              <a:t>：</a:t>
            </a:r>
            <a:r>
              <a:rPr lang="en-US" altLang="zh-CN" sz="3600" b="1" dirty="0" smtClean="0"/>
              <a:t>2</a:t>
            </a:r>
            <a:r>
              <a:rPr lang="zh-CN" altLang="en-US" sz="3600" b="1" dirty="0" smtClean="0"/>
              <a:t>清早又回到殿里</a:t>
            </a:r>
            <a:r>
              <a:rPr lang="en-US" altLang="zh-CN" sz="3600" b="1" dirty="0" smtClean="0"/>
              <a:t>……</a:t>
            </a:r>
            <a:r>
              <a:rPr lang="zh-CN" altLang="en-US" sz="3600" b="1" dirty="0" smtClean="0"/>
              <a:t>文士和法利赛人，带着一个行淫时被拿的妇人来</a:t>
            </a:r>
            <a:r>
              <a:rPr lang="en-US" altLang="zh-CN" sz="3600" b="1" dirty="0" smtClean="0"/>
              <a:t>……</a:t>
            </a:r>
            <a:r>
              <a:rPr lang="zh-CN" altLang="en-US" sz="3600" b="1" dirty="0" smtClean="0"/>
              <a:t>对耶稣说，夫子，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这妇人是正行淫之时被拿的</a:t>
            </a:r>
            <a:r>
              <a:rPr lang="zh-CN" altLang="en-US" sz="3600" b="1" dirty="0" smtClean="0"/>
              <a:t>。</a:t>
            </a:r>
            <a:r>
              <a:rPr lang="en-US" altLang="zh-CN" sz="3600" b="1" dirty="0" smtClean="0"/>
              <a:t>5</a:t>
            </a:r>
            <a:r>
              <a:rPr lang="zh-CN" altLang="en-US" sz="3600" b="1" dirty="0" smtClean="0"/>
              <a:t>摩西在律法上吩咐我们，把这样的妇人用石头打死。你说该把她怎么样呢</a:t>
            </a:r>
            <a:r>
              <a:rPr lang="en-US" altLang="zh-CN" sz="3600" b="1" dirty="0" smtClean="0"/>
              <a:t>……</a:t>
            </a:r>
            <a:r>
              <a:rPr lang="zh-CN" altLang="en-US" sz="3600" b="1" dirty="0" smtClean="0"/>
              <a:t>他们还是不住地问他，耶稣就直起腰来，对他们说，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你们中间谁是没有罪的，谁就可以先拿石头打她</a:t>
            </a:r>
            <a:r>
              <a:rPr lang="en-US" altLang="zh-CN" sz="3600" b="1" dirty="0" smtClean="0"/>
              <a:t>……</a:t>
            </a:r>
            <a:r>
              <a:rPr lang="zh-CN" altLang="en-US" sz="3600" b="1" dirty="0" smtClean="0"/>
              <a:t>他们听见这话，就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从老到少一个一个地都出去了</a:t>
            </a:r>
            <a:r>
              <a:rPr lang="zh-CN" altLang="en-US" sz="3600" b="1" dirty="0" smtClean="0"/>
              <a:t>。只剩下耶稣一人。</a:t>
            </a:r>
            <a:endParaRPr lang="zh-CN" altLang="en-US" sz="3600" b="1" dirty="0"/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181350"/>
          </a:xfrm>
        </p:spPr>
        <p:txBody>
          <a:bodyPr/>
          <a:lstStyle/>
          <a:p>
            <a:pPr algn="l"/>
            <a:r>
              <a:rPr lang="zh-CN" altLang="en-US" sz="3600" b="1" dirty="0" smtClean="0"/>
              <a:t>约</a:t>
            </a:r>
            <a:r>
              <a:rPr lang="en-US" altLang="zh-CN" sz="3600" b="1" dirty="0" smtClean="0"/>
              <a:t>8</a:t>
            </a:r>
            <a:r>
              <a:rPr lang="zh-CN" altLang="en-US" sz="3600" b="1" dirty="0" smtClean="0"/>
              <a:t>：</a:t>
            </a:r>
            <a:r>
              <a:rPr lang="en-US" altLang="zh-CN" sz="3600" b="1" dirty="0" smtClean="0"/>
              <a:t>6</a:t>
            </a:r>
            <a:r>
              <a:rPr lang="zh-CN" altLang="en-US" sz="3600" b="1" dirty="0" smtClean="0"/>
              <a:t>他们说这话，乃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试探耶稣，要得着告他的把柄</a:t>
            </a:r>
            <a:r>
              <a:rPr lang="zh-CN" altLang="en-US" sz="3600" b="1" dirty="0" smtClean="0"/>
              <a:t>。 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1100" b="1" dirty="0" smtClean="0"/>
              <a:t/>
            </a:r>
            <a:br>
              <a:rPr lang="en-US" altLang="zh-CN" sz="1100" b="1" dirty="0" smtClean="0"/>
            </a:br>
            <a:r>
              <a:rPr lang="zh-CN" altLang="en-US" sz="3600" b="1" dirty="0" smtClean="0"/>
              <a:t>约</a:t>
            </a:r>
            <a:r>
              <a:rPr lang="en-US" altLang="zh-CN" sz="3600" b="1" dirty="0" smtClean="0"/>
              <a:t>8</a:t>
            </a:r>
            <a:r>
              <a:rPr lang="zh-CN" altLang="en-US" sz="3600" b="1" dirty="0" smtClean="0"/>
              <a:t>：</a:t>
            </a:r>
            <a:r>
              <a:rPr lang="en-US" altLang="zh-CN" sz="3600" b="1" dirty="0" smtClean="0"/>
              <a:t>10</a:t>
            </a:r>
            <a:r>
              <a:rPr lang="zh-CN" altLang="en-US" sz="3600" b="1" dirty="0" smtClean="0"/>
              <a:t>耶稣就直起腰来，对她说，妇人，那些人在哪里呢？</a:t>
            </a:r>
            <a:r>
              <a:rPr lang="zh-CN" altLang="en-US" sz="3600" b="1" dirty="0" smtClean="0">
                <a:solidFill>
                  <a:schemeClr val="accent6">
                    <a:lumMod val="50000"/>
                  </a:schemeClr>
                </a:solidFill>
              </a:rPr>
              <a:t>（</a:t>
            </a:r>
            <a:r>
              <a:rPr lang="en-US" altLang="zh-CN" sz="3600" b="1" dirty="0" smtClean="0">
                <a:solidFill>
                  <a:schemeClr val="accent6">
                    <a:lumMod val="50000"/>
                  </a:schemeClr>
                </a:solidFill>
              </a:rPr>
              <a:t>1</a:t>
            </a:r>
            <a:r>
              <a:rPr lang="zh-CN" altLang="en-US" sz="3600" b="1" dirty="0" smtClean="0">
                <a:solidFill>
                  <a:schemeClr val="accent6">
                    <a:lumMod val="50000"/>
                  </a:schemeClr>
                </a:solidFill>
              </a:rPr>
              <a:t>）、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没有人定你的罪吗</a:t>
            </a:r>
            <a:r>
              <a:rPr lang="zh-CN" altLang="en-US" sz="3600" b="1" dirty="0" smtClean="0"/>
              <a:t>？ 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1100" b="1" dirty="0" smtClean="0"/>
              <a:t/>
            </a:r>
            <a:br>
              <a:rPr lang="en-US" altLang="zh-CN" sz="1100" b="1" dirty="0" smtClean="0"/>
            </a:br>
            <a:endParaRPr lang="zh-CN" altLang="en-US" sz="3600" b="1" dirty="0"/>
          </a:p>
        </p:txBody>
      </p:sp>
      <p:pic>
        <p:nvPicPr>
          <p:cNvPr id="3074" name="Picture 2" descr="C:\Users\Peter Tian\Desktop\New folder (6)\11899948_511068385719499_7319461782312512820_n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8200" y="2394144"/>
            <a:ext cx="4495800" cy="2749355"/>
          </a:xfrm>
          <a:prstGeom prst="rect">
            <a:avLst/>
          </a:prstGeom>
          <a:noFill/>
        </p:spPr>
      </p:pic>
      <p:sp>
        <p:nvSpPr>
          <p:cNvPr id="4" name="标题 1"/>
          <p:cNvSpPr txBox="1">
            <a:spLocks/>
          </p:cNvSpPr>
          <p:nvPr/>
        </p:nvSpPr>
        <p:spPr bwMode="auto">
          <a:xfrm>
            <a:off x="0" y="2266950"/>
            <a:ext cx="4191000" cy="287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hangingPunct="0"/>
            <a:r>
              <a:rPr lang="en-US" altLang="zh-CN" sz="3600" b="1" dirty="0" smtClean="0"/>
              <a:t>11</a:t>
            </a:r>
            <a:r>
              <a:rPr lang="zh-CN" altLang="en-US" sz="3600" b="1" dirty="0" smtClean="0"/>
              <a:t>她说，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主阿，没有。耶稣说，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（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）、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我也不定你的罪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。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（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3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）、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去吧。从此不要再犯罪了。</a:t>
            </a:r>
            <a:endParaRPr kumimoji="0" lang="zh-CN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24745</TotalTime>
  <Words>578</Words>
  <Application>Microsoft Office PowerPoint</Application>
  <PresentationFormat>On-screen Show (16:9)</PresentationFormat>
  <Paragraphs>21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主题</vt:lpstr>
      <vt:lpstr>“生命之道”的果效  约一 1：5-10</vt:lpstr>
      <vt:lpstr>祈祷/Prayer</vt:lpstr>
      <vt:lpstr>一、认识神公义、圣洁、慈爱和信实的属性   1论到从起初原有的生命之道，就是我们所听见所看见，亲眼看过，亲手摸过的。2这生命已经显现出来，我们也看见过，现在又作见证，将原与父同在，且显现与我们那永远的生命，传给你们。  5神就是光，在他毫无黑暗。这是我们从主所听见，又报给你们的信息。</vt:lpstr>
      <vt:lpstr>5神就是光，在他毫无黑暗。这是我们从主所听见，又报给你们的信息。 </vt:lpstr>
      <vt:lpstr>林后 5 ：17 若有人在基督里，他就是新造的人。旧事已过，都变成新的了。  林后 5： 19 这就是神在基督里叫世人与自己和好，不将他们的过犯归到他们身上。  弗 1 ：3 -4愿颂赞归与我们主耶稣基督的父神，他在基督里，曾赐给我们天上各样属灵的福气。就如神从创立世界以前，在基督里拣选了我们。  弗4 ：32 并要以恩慈相待，存怜悯的心，彼此饶恕，正如神在基督里饶恕了你们一样。</vt:lpstr>
      <vt:lpstr>二、活出彼此“相交”的生命  5神就是光，在他毫无黑暗。这是我们从主所听见，又报给你们的信息。6我们若说是与神相交，却仍在黑暗里行，就是说谎话，不行真理了。7我们若在光明中行，如同神在光明中，就彼此相交，他儿子耶稣的血也洗净我们一切的罪。</vt:lpstr>
      <vt:lpstr>3 我们将所看见，所听见的，传给你们，使你们与我们相交。我们乃是与父并他儿子耶稣基督相交的。  7 我们若在光明中行，如同神在光明中，就彼此相交。</vt:lpstr>
      <vt:lpstr>约8：2清早又回到殿里……文士和法利赛人，带着一个行淫时被拿的妇人来……对耶稣说，夫子，这妇人是正行淫之时被拿的。5摩西在律法上吩咐我们，把这样的妇人用石头打死。你说该把她怎么样呢……他们还是不住地问他，耶稣就直起腰来，对他们说，你们中间谁是没有罪的，谁就可以先拿石头打她……他们听见这话，就从老到少一个一个地都出去了。只剩下耶稣一人。</vt:lpstr>
      <vt:lpstr>约8：6他们说这话，乃试探耶稣，要得着告他的把柄。   约8：10耶稣就直起腰来，对她说，妇人，那些人在哪里呢？（1）、没有人定你的罪吗？   </vt:lpstr>
      <vt:lpstr>三、承认“己罪”的生命   6我们若说是与神相交，却仍在黑暗里行，就是说谎话，不行真理了。 8我们若说自己无罪，便是自欺，真理不在我们心里了。 10我们若说自己没有犯过罪，便是以神为说谎的。他的道也不在我们心里了。</vt:lpstr>
      <vt:lpstr>林后：11：29有谁软弱，我不软弱呢？有谁跌倒，我不焦急呢？30我若必须自夸，就夸那关乎我软弱的事便了。</vt:lpstr>
      <vt:lpstr>罗7：18我也知道，在我里头，就是我肉体之中，没有良善。因为立志为善由得我，只是行出来由不得我。19故此，我所愿意的善，我反不作。我所不愿意的恶，我倒去作。23但我觉得肢体中另有个律，和我心中的律交战，把我掳去叫我附从那肢体中犯罪的律。24我真是苦阿，谁能救我脱离这取死的身体呢？25感谢神，靠着我们的主耶稣基督就能脱离了。</vt:lpstr>
      <vt:lpstr>约一1：9  我们若认自己的罪，神是信实的，是公义的，必要赦免我们的罪，洗净我们一切的不义。</vt:lpstr>
      <vt:lpstr>总结 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20:3 除了我以外，你不可有别的神。20:4 不可为自己雕刻偶像；也不可做甚么形像彷佛上天、下地和地底下、水中的百物.  20:7 不可妄称耶和华你　神的名；因为妄称耶和华名的，耶和华必不以他为无罪。不可妄称耶和华你　神的名；因为妄称耶和华名的，耶和华必不以他为无罪。 </dc:title>
  <cp:lastModifiedBy>peter tian</cp:lastModifiedBy>
  <cp:revision>1313</cp:revision>
  <dcterms:modified xsi:type="dcterms:W3CDTF">2025-01-19T01:23:04Z</dcterms:modified>
</cp:coreProperties>
</file>