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0" r:id="rId7"/>
    <p:sldId id="261" r:id="rId8"/>
    <p:sldId id="262" r:id="rId9"/>
    <p:sldId id="263" r:id="rId10"/>
    <p:sldId id="264"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0" d="100"/>
          <a:sy n="120" d="100"/>
        </p:scale>
        <p:origin x="4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0FBF4B0-6072-4E22-9036-263F0CF4C8DC}" type="datetimeFigureOut">
              <a:rPr lang="en-US" smtClean="0"/>
              <a:t>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116613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FBF4B0-6072-4E22-9036-263F0CF4C8DC}" type="datetimeFigureOut">
              <a:rPr lang="en-US" smtClean="0"/>
              <a:t>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1724368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FBF4B0-6072-4E22-9036-263F0CF4C8DC}" type="datetimeFigureOut">
              <a:rPr lang="en-US" smtClean="0"/>
              <a:t>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267217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FBF4B0-6072-4E22-9036-263F0CF4C8DC}" type="datetimeFigureOut">
              <a:rPr lang="en-US" smtClean="0"/>
              <a:t>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1150606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FBF4B0-6072-4E22-9036-263F0CF4C8DC}" type="datetimeFigureOut">
              <a:rPr lang="en-US" smtClean="0"/>
              <a:t>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3586906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FBF4B0-6072-4E22-9036-263F0CF4C8DC}" type="datetimeFigureOut">
              <a:rPr lang="en-US" smtClean="0"/>
              <a:t>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3010787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FBF4B0-6072-4E22-9036-263F0CF4C8DC}" type="datetimeFigureOut">
              <a:rPr lang="en-US" smtClean="0"/>
              <a:t>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228766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FBF4B0-6072-4E22-9036-263F0CF4C8DC}" type="datetimeFigureOut">
              <a:rPr lang="en-US" smtClean="0"/>
              <a:t>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500071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FBF4B0-6072-4E22-9036-263F0CF4C8DC}" type="datetimeFigureOut">
              <a:rPr lang="en-US" smtClean="0"/>
              <a:t>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368995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FBF4B0-6072-4E22-9036-263F0CF4C8DC}" type="datetimeFigureOut">
              <a:rPr lang="en-US" smtClean="0"/>
              <a:t>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40907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FBF4B0-6072-4E22-9036-263F0CF4C8DC}" type="datetimeFigureOut">
              <a:rPr lang="en-US" smtClean="0"/>
              <a:t>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01861-7612-46DD-9F6D-F8EC59431773}" type="slidenum">
              <a:rPr lang="en-US" smtClean="0"/>
              <a:t>‹#›</a:t>
            </a:fld>
            <a:endParaRPr lang="en-US"/>
          </a:p>
        </p:txBody>
      </p:sp>
    </p:spTree>
    <p:extLst>
      <p:ext uri="{BB962C8B-B14F-4D97-AF65-F5344CB8AC3E}">
        <p14:creationId xmlns:p14="http://schemas.microsoft.com/office/powerpoint/2010/main" val="3059220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FBF4B0-6072-4E22-9036-263F0CF4C8DC}" type="datetimeFigureOut">
              <a:rPr lang="en-US" smtClean="0"/>
              <a:t>1/2/26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D01861-7612-46DD-9F6D-F8EC59431773}" type="slidenum">
              <a:rPr lang="en-US" smtClean="0"/>
              <a:t>‹#›</a:t>
            </a:fld>
            <a:endParaRPr lang="en-US"/>
          </a:p>
        </p:txBody>
      </p:sp>
    </p:spTree>
    <p:extLst>
      <p:ext uri="{BB962C8B-B14F-4D97-AF65-F5344CB8AC3E}">
        <p14:creationId xmlns:p14="http://schemas.microsoft.com/office/powerpoint/2010/main" val="669963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25239"/>
            <a:ext cx="9144000" cy="2387600"/>
          </a:xfrm>
        </p:spPr>
        <p:txBody>
          <a:bodyPr>
            <a:normAutofit fontScale="90000"/>
          </a:bodyPr>
          <a:lstStyle/>
          <a:p>
            <a:pPr>
              <a:lnSpc>
                <a:spcPct val="100000"/>
              </a:lnSpc>
            </a:pPr>
            <a:r>
              <a:rPr lang="en-US" b="1" u="sng" dirty="0"/>
              <a:t>But I Would Not Let the Enemy Rob You </a:t>
            </a:r>
            <a:br>
              <a:rPr lang="en-US" b="1" u="sng" dirty="0"/>
            </a:br>
            <a:r>
              <a:rPr lang="ja-JP" altLang="en-US"/>
              <a:t>但我不容許仇敵搶奪你</a:t>
            </a:r>
            <a:endParaRPr lang="en-US" dirty="0"/>
          </a:p>
        </p:txBody>
      </p:sp>
      <p:sp>
        <p:nvSpPr>
          <p:cNvPr id="3" name="Subtitle 2"/>
          <p:cNvSpPr>
            <a:spLocks noGrp="1"/>
          </p:cNvSpPr>
          <p:nvPr>
            <p:ph type="subTitle" idx="1"/>
          </p:nvPr>
        </p:nvSpPr>
        <p:spPr>
          <a:xfrm>
            <a:off x="1524000" y="4176197"/>
            <a:ext cx="9144000" cy="1027627"/>
          </a:xfrm>
        </p:spPr>
        <p:txBody>
          <a:bodyPr>
            <a:normAutofit/>
          </a:bodyPr>
          <a:lstStyle/>
          <a:p>
            <a:r>
              <a:rPr lang="en-US" sz="4000" b="1" u="sng" dirty="0"/>
              <a:t>John </a:t>
            </a:r>
            <a:r>
              <a:rPr lang="ja-JP" altLang="en-US" sz="4000" u="sng"/>
              <a:t>約翰福音 </a:t>
            </a:r>
            <a:r>
              <a:rPr lang="en-US" sz="4000" b="1" u="sng" dirty="0"/>
              <a:t>10 </a:t>
            </a:r>
            <a:endParaRPr lang="en-US" sz="4000" u="sng" dirty="0"/>
          </a:p>
        </p:txBody>
      </p:sp>
    </p:spTree>
    <p:extLst>
      <p:ext uri="{BB962C8B-B14F-4D97-AF65-F5344CB8AC3E}">
        <p14:creationId xmlns:p14="http://schemas.microsoft.com/office/powerpoint/2010/main" val="2109415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403654"/>
            <a:ext cx="5181600" cy="5773309"/>
          </a:xfrm>
        </p:spPr>
        <p:txBody>
          <a:bodyPr>
            <a:normAutofit/>
          </a:bodyPr>
          <a:lstStyle/>
          <a:p>
            <a:pPr marL="0" indent="0">
              <a:buNone/>
            </a:pPr>
            <a:r>
              <a:rPr lang="en-US" sz="3600" b="1" u="sng" dirty="0"/>
              <a:t>How do I stop the Enemy from Robbing Me?</a:t>
            </a:r>
            <a:endParaRPr lang="en-US" sz="3600" dirty="0"/>
          </a:p>
          <a:p>
            <a:r>
              <a:rPr lang="en-US" sz="3600" b="1" dirty="0">
                <a:solidFill>
                  <a:schemeClr val="accent5"/>
                </a:solidFill>
              </a:rPr>
              <a:t>Ask of Forgiveness for Listening to &amp; Following the Thief’s Voice</a:t>
            </a:r>
            <a:endParaRPr lang="en-US" sz="3600" dirty="0">
              <a:solidFill>
                <a:schemeClr val="accent5"/>
              </a:solidFill>
            </a:endParaRPr>
          </a:p>
          <a:p>
            <a:r>
              <a:rPr lang="en-US" sz="3600" b="1" dirty="0">
                <a:solidFill>
                  <a:schemeClr val="accent5"/>
                </a:solidFill>
              </a:rPr>
              <a:t>Renounce and Destroy the Thief’s Voice</a:t>
            </a:r>
            <a:endParaRPr lang="en-US" sz="3600" dirty="0">
              <a:solidFill>
                <a:schemeClr val="accent5"/>
              </a:solidFill>
            </a:endParaRPr>
          </a:p>
          <a:p>
            <a:r>
              <a:rPr lang="en-US" sz="3600" b="1" dirty="0">
                <a:solidFill>
                  <a:schemeClr val="accent5"/>
                </a:solidFill>
              </a:rPr>
              <a:t>Fight</a:t>
            </a:r>
            <a:endParaRPr lang="en-US" sz="3600" dirty="0">
              <a:solidFill>
                <a:schemeClr val="accent5"/>
              </a:solidFill>
            </a:endParaRPr>
          </a:p>
          <a:p>
            <a:r>
              <a:rPr lang="en-US" sz="3600" b="1" dirty="0">
                <a:solidFill>
                  <a:schemeClr val="accent5"/>
                </a:solidFill>
              </a:rPr>
              <a:t>Know &amp; Listen to Jesus’s Voice</a:t>
            </a:r>
            <a:endParaRPr lang="en-US" sz="3600" dirty="0">
              <a:solidFill>
                <a:schemeClr val="accent5"/>
              </a:solidFill>
            </a:endParaRPr>
          </a:p>
          <a:p>
            <a:endParaRPr lang="en-US" dirty="0"/>
          </a:p>
          <a:p>
            <a:endParaRPr lang="en-US" dirty="0"/>
          </a:p>
        </p:txBody>
      </p:sp>
      <p:sp>
        <p:nvSpPr>
          <p:cNvPr id="4" name="Content Placeholder 3"/>
          <p:cNvSpPr>
            <a:spLocks noGrp="1"/>
          </p:cNvSpPr>
          <p:nvPr>
            <p:ph sz="half" idx="2"/>
          </p:nvPr>
        </p:nvSpPr>
        <p:spPr>
          <a:xfrm>
            <a:off x="6172200" y="403654"/>
            <a:ext cx="5181600" cy="5773309"/>
          </a:xfrm>
        </p:spPr>
        <p:txBody>
          <a:bodyPr>
            <a:normAutofit/>
          </a:bodyPr>
          <a:lstStyle/>
          <a:p>
            <a:pPr marL="0" indent="0">
              <a:lnSpc>
                <a:spcPct val="100000"/>
              </a:lnSpc>
              <a:buNone/>
            </a:pPr>
            <a:r>
              <a:rPr lang="ja-JP" altLang="en-US" sz="3600" b="1" u="sng"/>
              <a:t>如何阻止仇敵搶奪我？</a:t>
            </a:r>
          </a:p>
          <a:p>
            <a:pPr>
              <a:lnSpc>
                <a:spcPct val="100000"/>
              </a:lnSpc>
            </a:pPr>
            <a:r>
              <a:rPr lang="ja-JP" altLang="en-US" sz="3600" b="1">
                <a:solidFill>
                  <a:schemeClr val="accent5"/>
                </a:solidFill>
              </a:rPr>
              <a:t>向神認罪悔改 </a:t>
            </a:r>
            <a:r>
              <a:rPr lang="en-US" altLang="ja-JP" sz="3600" b="1" dirty="0">
                <a:solidFill>
                  <a:schemeClr val="accent5"/>
                </a:solidFill>
              </a:rPr>
              <a:t>—— </a:t>
            </a:r>
            <a:r>
              <a:rPr lang="ja-JP" altLang="en-US" sz="3600" b="1">
                <a:solidFill>
                  <a:schemeClr val="accent5"/>
                </a:solidFill>
              </a:rPr>
              <a:t>為自己曾聽從並跟隨盜賊的聲音求神赦免</a:t>
            </a:r>
          </a:p>
          <a:p>
            <a:pPr>
              <a:lnSpc>
                <a:spcPct val="100000"/>
              </a:lnSpc>
            </a:pPr>
            <a:r>
              <a:rPr lang="ja-JP" altLang="en-US" sz="3600" b="1">
                <a:solidFill>
                  <a:schemeClr val="accent5"/>
                </a:solidFill>
              </a:rPr>
              <a:t>棄絕並拆毀賊的聲音</a:t>
            </a:r>
          </a:p>
          <a:p>
            <a:pPr>
              <a:lnSpc>
                <a:spcPct val="100000"/>
              </a:lnSpc>
            </a:pPr>
            <a:r>
              <a:rPr lang="ja-JP" altLang="en-US" sz="3600" b="1">
                <a:solidFill>
                  <a:schemeClr val="accent5"/>
                </a:solidFill>
              </a:rPr>
              <a:t>爭戰</a:t>
            </a:r>
          </a:p>
          <a:p>
            <a:pPr>
              <a:lnSpc>
                <a:spcPct val="100000"/>
              </a:lnSpc>
            </a:pPr>
            <a:r>
              <a:rPr lang="ja-JP" altLang="en-US" sz="3600" b="1">
                <a:solidFill>
                  <a:schemeClr val="accent5"/>
                </a:solidFill>
              </a:rPr>
              <a:t>認識並聆聽耶穌的聲音</a:t>
            </a:r>
          </a:p>
          <a:p>
            <a:pPr marL="0" indent="0">
              <a:lnSpc>
                <a:spcPct val="100000"/>
              </a:lnSpc>
              <a:buNone/>
            </a:pPr>
            <a:endParaRPr lang="en-US" dirty="0"/>
          </a:p>
        </p:txBody>
      </p:sp>
    </p:spTree>
    <p:extLst>
      <p:ext uri="{BB962C8B-B14F-4D97-AF65-F5344CB8AC3E}">
        <p14:creationId xmlns:p14="http://schemas.microsoft.com/office/powerpoint/2010/main" val="3242664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403654"/>
            <a:ext cx="5181600" cy="5773309"/>
          </a:xfrm>
        </p:spPr>
        <p:txBody>
          <a:bodyPr>
            <a:normAutofit fontScale="85000" lnSpcReduction="20000"/>
          </a:bodyPr>
          <a:lstStyle/>
          <a:p>
            <a:pPr marL="0" indent="0">
              <a:buNone/>
            </a:pPr>
            <a:r>
              <a:rPr lang="en-US" sz="3100" b="1" dirty="0"/>
              <a:t>2.) There is - A Shepherd</a:t>
            </a:r>
          </a:p>
          <a:p>
            <a:r>
              <a:rPr lang="en-US" b="1" i="1" dirty="0"/>
              <a:t>John 10:11 – </a:t>
            </a:r>
            <a:r>
              <a:rPr lang="en-US" b="1" i="1" u="sng" dirty="0"/>
              <a:t>Jesus says  “I am the good shepherd</a:t>
            </a:r>
            <a:r>
              <a:rPr lang="en-US" b="1" i="1" dirty="0"/>
              <a:t>. </a:t>
            </a:r>
            <a:endParaRPr lang="en-US" dirty="0"/>
          </a:p>
          <a:p>
            <a:pPr marL="0" indent="0">
              <a:buNone/>
            </a:pPr>
            <a:endParaRPr lang="en-US" sz="1400" dirty="0"/>
          </a:p>
          <a:p>
            <a:r>
              <a:rPr lang="en-US" sz="2400" b="1" i="1" dirty="0"/>
              <a:t>John 10:11 “The good shepherd lays down his life for the sheep.” –</a:t>
            </a:r>
          </a:p>
          <a:p>
            <a:r>
              <a:rPr lang="en-US" b="1" i="1" u="sng" dirty="0"/>
              <a:t>Protects &amp; Saves the Sheep</a:t>
            </a:r>
            <a:r>
              <a:rPr lang="en-US" b="1" i="1" dirty="0"/>
              <a:t>.</a:t>
            </a:r>
            <a:endParaRPr lang="en-US" dirty="0"/>
          </a:p>
          <a:p>
            <a:pPr marL="0" indent="0">
              <a:buNone/>
            </a:pPr>
            <a:endParaRPr lang="en-US" sz="1400" dirty="0"/>
          </a:p>
          <a:p>
            <a:r>
              <a:rPr lang="en-US" b="1" i="1" dirty="0"/>
              <a:t>John 10:3-4 “the sheep listen to his voice. He calls his own sheep by name and leads them out. …his sheep follow him because they know his voice.”</a:t>
            </a:r>
            <a:endParaRPr lang="en-US" dirty="0"/>
          </a:p>
          <a:p>
            <a:r>
              <a:rPr lang="en-US" b="1" i="1" dirty="0"/>
              <a:t>The Shepherd – guides, directs, </a:t>
            </a:r>
            <a:r>
              <a:rPr lang="en-US" b="1" i="1" u="sng" dirty="0"/>
              <a:t>leads the sheep to good pastures</a:t>
            </a:r>
            <a:r>
              <a:rPr lang="en-US" b="1" i="1" dirty="0"/>
              <a:t>.  </a:t>
            </a:r>
          </a:p>
          <a:p>
            <a:pPr marL="0" indent="0">
              <a:buNone/>
            </a:pPr>
            <a:endParaRPr lang="en-US" sz="1400" dirty="0"/>
          </a:p>
          <a:p>
            <a:r>
              <a:rPr lang="en-US" b="1" i="1" dirty="0"/>
              <a:t>There is this “</a:t>
            </a:r>
            <a:r>
              <a:rPr lang="en-US" b="1" i="1" u="sng" dirty="0"/>
              <a:t>intimate relationship</a:t>
            </a:r>
            <a:r>
              <a:rPr lang="en-US" b="1" i="1" dirty="0"/>
              <a:t>” between the Shepherd and the Sheep.</a:t>
            </a:r>
            <a:endParaRPr lang="en-US" dirty="0"/>
          </a:p>
          <a:p>
            <a:pPr marL="0" indent="0">
              <a:buNone/>
            </a:pPr>
            <a:endParaRPr lang="en-US" dirty="0"/>
          </a:p>
        </p:txBody>
      </p:sp>
      <p:sp>
        <p:nvSpPr>
          <p:cNvPr id="4" name="Content Placeholder 3"/>
          <p:cNvSpPr>
            <a:spLocks noGrp="1"/>
          </p:cNvSpPr>
          <p:nvPr>
            <p:ph sz="half" idx="2"/>
          </p:nvPr>
        </p:nvSpPr>
        <p:spPr>
          <a:xfrm>
            <a:off x="6172200" y="403654"/>
            <a:ext cx="5181600" cy="5773309"/>
          </a:xfrm>
        </p:spPr>
        <p:txBody>
          <a:bodyPr>
            <a:normAutofit fontScale="85000" lnSpcReduction="20000"/>
          </a:bodyPr>
          <a:lstStyle/>
          <a:p>
            <a:pPr marL="0" indent="0">
              <a:lnSpc>
                <a:spcPct val="100000"/>
              </a:lnSpc>
              <a:buNone/>
            </a:pPr>
            <a:r>
              <a:rPr lang="en-US" dirty="0"/>
              <a:t>2.) </a:t>
            </a:r>
            <a:r>
              <a:rPr lang="ja-JP" altLang="en-US"/>
              <a:t>有一位牧人</a:t>
            </a:r>
            <a:endParaRPr lang="en-US" dirty="0"/>
          </a:p>
          <a:p>
            <a:pPr>
              <a:lnSpc>
                <a:spcPct val="100000"/>
              </a:lnSpc>
            </a:pPr>
            <a:r>
              <a:rPr lang="ja-JP" altLang="en-US"/>
              <a:t>約翰福音 </a:t>
            </a:r>
            <a:r>
              <a:rPr lang="en-US" altLang="ja-JP" dirty="0"/>
              <a:t>10:11  - </a:t>
            </a:r>
            <a:r>
              <a:rPr lang="ja-JP" altLang="en-US" u="sng"/>
              <a:t>耶穌說</a:t>
            </a:r>
            <a:r>
              <a:rPr lang="en-US" altLang="ja-JP" u="sng" dirty="0"/>
              <a:t> “</a:t>
            </a:r>
            <a:r>
              <a:rPr lang="ja-JP" altLang="en-US" u="sng"/>
              <a:t>我是好牧人</a:t>
            </a:r>
            <a:r>
              <a:rPr lang="en-US" altLang="ja-JP" u="sng" dirty="0"/>
              <a:t>”</a:t>
            </a:r>
          </a:p>
          <a:p>
            <a:pPr>
              <a:lnSpc>
                <a:spcPct val="100000"/>
              </a:lnSpc>
            </a:pPr>
            <a:r>
              <a:rPr lang="ja-JP" altLang="en-US"/>
              <a:t>約翰福音 </a:t>
            </a:r>
            <a:r>
              <a:rPr lang="en-US" altLang="ja-JP" dirty="0"/>
              <a:t>10:11 “</a:t>
            </a:r>
            <a:r>
              <a:rPr lang="ja-JP" altLang="en-US"/>
              <a:t>好牧人為羊捨命</a:t>
            </a:r>
            <a:r>
              <a:rPr lang="en-US" altLang="ja-JP" dirty="0"/>
              <a:t>” </a:t>
            </a:r>
          </a:p>
          <a:p>
            <a:pPr>
              <a:lnSpc>
                <a:spcPct val="100000"/>
              </a:lnSpc>
            </a:pPr>
            <a:r>
              <a:rPr lang="ja-JP" altLang="en-US" b="1" u="sng"/>
              <a:t>祂保護並拯救羊群</a:t>
            </a:r>
            <a:endParaRPr lang="en-US" altLang="ja-JP" b="1" u="sng" dirty="0"/>
          </a:p>
          <a:p>
            <a:pPr>
              <a:lnSpc>
                <a:spcPct val="100000"/>
              </a:lnSpc>
            </a:pPr>
            <a:r>
              <a:rPr lang="ja-JP" altLang="en-US"/>
              <a:t>約翰福音 </a:t>
            </a:r>
            <a:r>
              <a:rPr lang="en-US" altLang="ja-JP" dirty="0"/>
              <a:t>10:3-4  “</a:t>
            </a:r>
            <a:r>
              <a:rPr lang="ja-JP" altLang="en-US"/>
              <a:t>羊也聽他的聲音。他按著名叫自己的羊，把羊領出來。</a:t>
            </a:r>
            <a:br>
              <a:rPr lang="ja-JP" altLang="en-US"/>
            </a:br>
            <a:r>
              <a:rPr lang="ja-JP" altLang="en-US"/>
              <a:t>既放出自己的羊來</a:t>
            </a:r>
            <a:r>
              <a:rPr lang="en-US" altLang="ja-JP" dirty="0"/>
              <a:t> … </a:t>
            </a:r>
            <a:r>
              <a:rPr lang="ja-JP" altLang="en-US"/>
              <a:t>羊也跟著他，因為認得他的聲音。</a:t>
            </a:r>
            <a:endParaRPr lang="en-US" altLang="ja-JP" dirty="0"/>
          </a:p>
          <a:p>
            <a:pPr>
              <a:lnSpc>
                <a:spcPct val="100000"/>
              </a:lnSpc>
            </a:pPr>
            <a:r>
              <a:rPr lang="ja-JP" altLang="en-US"/>
              <a:t>好</a:t>
            </a:r>
            <a:r>
              <a:rPr lang="ja-JP" altLang="en-US" b="1"/>
              <a:t>牧人</a:t>
            </a:r>
            <a:r>
              <a:rPr lang="ja-JP" altLang="en-US"/>
              <a:t> </a:t>
            </a:r>
            <a:r>
              <a:rPr lang="en-US" altLang="ja-JP" dirty="0"/>
              <a:t>—— </a:t>
            </a:r>
            <a:r>
              <a:rPr lang="ja-JP" altLang="en-US"/>
              <a:t>引導、指示、</a:t>
            </a:r>
            <a:r>
              <a:rPr lang="ja-JP" altLang="en-US" u="sng"/>
              <a:t>帶領羊進入美好的草場</a:t>
            </a:r>
            <a:r>
              <a:rPr lang="ja-JP" altLang="en-US"/>
              <a:t>。</a:t>
            </a:r>
          </a:p>
          <a:p>
            <a:pPr>
              <a:lnSpc>
                <a:spcPct val="100000"/>
              </a:lnSpc>
            </a:pPr>
            <a:r>
              <a:rPr lang="ja-JP" altLang="en-US" b="1"/>
              <a:t>牧人與羊之間，存在著一種「</a:t>
            </a:r>
            <a:r>
              <a:rPr lang="ja-JP" altLang="en-US" b="1" u="sng"/>
              <a:t>親密的關係</a:t>
            </a:r>
            <a:r>
              <a:rPr lang="ja-JP" altLang="en-US" b="1"/>
              <a:t>」。</a:t>
            </a:r>
            <a:endParaRPr lang="ja-JP" altLang="en-US"/>
          </a:p>
          <a:p>
            <a:pPr marL="0" indent="0">
              <a:lnSpc>
                <a:spcPct val="120000"/>
              </a:lnSpc>
              <a:buNone/>
            </a:pPr>
            <a:endParaRPr lang="en-US" altLang="ja-JP" sz="2400" dirty="0"/>
          </a:p>
          <a:p>
            <a:pPr marL="0" indent="0">
              <a:lnSpc>
                <a:spcPct val="120000"/>
              </a:lnSpc>
              <a:buNone/>
            </a:pPr>
            <a:r>
              <a:rPr lang="en-US" sz="2400" dirty="0"/>
              <a:t> </a:t>
            </a:r>
          </a:p>
          <a:p>
            <a:pPr marL="0" indent="0">
              <a:lnSpc>
                <a:spcPct val="120000"/>
              </a:lnSpc>
              <a:buNone/>
            </a:pPr>
            <a:endParaRPr lang="en-US" sz="2400" dirty="0"/>
          </a:p>
        </p:txBody>
      </p:sp>
    </p:spTree>
    <p:extLst>
      <p:ext uri="{BB962C8B-B14F-4D97-AF65-F5344CB8AC3E}">
        <p14:creationId xmlns:p14="http://schemas.microsoft.com/office/powerpoint/2010/main" val="788277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7470" y="122426"/>
            <a:ext cx="4963779" cy="6735574"/>
          </a:xfrm>
        </p:spPr>
      </p:pic>
      <p:sp>
        <p:nvSpPr>
          <p:cNvPr id="5" name="TextBox 4">
            <a:extLst>
              <a:ext uri="{FF2B5EF4-FFF2-40B4-BE49-F238E27FC236}">
                <a16:creationId xmlns:a16="http://schemas.microsoft.com/office/drawing/2014/main" id="{E58F2F42-6228-9462-ED20-B0430316B90D}"/>
              </a:ext>
            </a:extLst>
          </p:cNvPr>
          <p:cNvSpPr txBox="1"/>
          <p:nvPr/>
        </p:nvSpPr>
        <p:spPr>
          <a:xfrm>
            <a:off x="696362" y="309747"/>
            <a:ext cx="2373718" cy="1569660"/>
          </a:xfrm>
          <a:prstGeom prst="rect">
            <a:avLst/>
          </a:prstGeom>
          <a:noFill/>
        </p:spPr>
        <p:txBody>
          <a:bodyPr wrap="square">
            <a:spAutoFit/>
          </a:bodyPr>
          <a:lstStyle/>
          <a:p>
            <a:r>
              <a:rPr lang="ja-JP" altLang="en-US" sz="2400"/>
              <a:t>先生，這是您的訂單</a:t>
            </a:r>
            <a:r>
              <a:rPr lang="en-US" altLang="ja-JP" sz="2400" dirty="0"/>
              <a:t>——1000</a:t>
            </a:r>
            <a:r>
              <a:rPr lang="ja-JP" altLang="en-US" sz="2400"/>
              <a:t>張名片，上面印著：</a:t>
            </a:r>
            <a:r>
              <a:rPr lang="en-US" altLang="ja-JP" sz="2400" dirty="0"/>
              <a:t>『</a:t>
            </a:r>
            <a:r>
              <a:rPr lang="ja-JP" altLang="en-US" sz="2400"/>
              <a:t>漁夫西門</a:t>
            </a:r>
            <a:r>
              <a:rPr lang="en-US" sz="2400" dirty="0"/>
              <a:t>』</a:t>
            </a:r>
          </a:p>
        </p:txBody>
      </p:sp>
      <p:sp>
        <p:nvSpPr>
          <p:cNvPr id="7" name="TextBox 6">
            <a:extLst>
              <a:ext uri="{FF2B5EF4-FFF2-40B4-BE49-F238E27FC236}">
                <a16:creationId xmlns:a16="http://schemas.microsoft.com/office/drawing/2014/main" id="{7F754C78-475C-17A5-4A29-9C060B5121A6}"/>
              </a:ext>
            </a:extLst>
          </p:cNvPr>
          <p:cNvSpPr txBox="1"/>
          <p:nvPr/>
        </p:nvSpPr>
        <p:spPr>
          <a:xfrm>
            <a:off x="1052696" y="2951946"/>
            <a:ext cx="1849993" cy="954107"/>
          </a:xfrm>
          <a:prstGeom prst="rect">
            <a:avLst/>
          </a:prstGeom>
          <a:noFill/>
        </p:spPr>
        <p:txBody>
          <a:bodyPr wrap="square">
            <a:spAutoFit/>
          </a:bodyPr>
          <a:lstStyle/>
          <a:p>
            <a:r>
              <a:rPr lang="ja-JP" altLang="en-US" sz="2800"/>
              <a:t>當天晚些時候</a:t>
            </a:r>
            <a:r>
              <a:rPr lang="en-US" altLang="ja-JP" sz="2800" dirty="0"/>
              <a:t> …</a:t>
            </a:r>
            <a:endParaRPr lang="en-US" sz="2800" dirty="0"/>
          </a:p>
        </p:txBody>
      </p:sp>
      <p:sp>
        <p:nvSpPr>
          <p:cNvPr id="10" name="TextBox 9">
            <a:extLst>
              <a:ext uri="{FF2B5EF4-FFF2-40B4-BE49-F238E27FC236}">
                <a16:creationId xmlns:a16="http://schemas.microsoft.com/office/drawing/2014/main" id="{9A59A679-C4DE-63C5-5CBC-194600F7F5D7}"/>
              </a:ext>
            </a:extLst>
          </p:cNvPr>
          <p:cNvSpPr txBox="1"/>
          <p:nvPr/>
        </p:nvSpPr>
        <p:spPr>
          <a:xfrm>
            <a:off x="699091" y="5163258"/>
            <a:ext cx="2373718" cy="1384995"/>
          </a:xfrm>
          <a:prstGeom prst="rect">
            <a:avLst/>
          </a:prstGeom>
          <a:noFill/>
        </p:spPr>
        <p:txBody>
          <a:bodyPr wrap="square">
            <a:spAutoFit/>
          </a:bodyPr>
          <a:lstStyle/>
          <a:p>
            <a:r>
              <a:rPr lang="ja-JP" altLang="en-US" sz="2800"/>
              <a:t>「西門！從今以後，你要叫彼得了。」</a:t>
            </a:r>
            <a:endParaRPr lang="en-US" sz="2800" dirty="0"/>
          </a:p>
        </p:txBody>
      </p:sp>
    </p:spTree>
    <p:extLst>
      <p:ext uri="{BB962C8B-B14F-4D97-AF65-F5344CB8AC3E}">
        <p14:creationId xmlns:p14="http://schemas.microsoft.com/office/powerpoint/2010/main" val="3597825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54227"/>
            <a:ext cx="5181600" cy="5822736"/>
          </a:xfrm>
        </p:spPr>
        <p:txBody>
          <a:bodyPr>
            <a:normAutofit fontScale="92500" lnSpcReduction="20000"/>
          </a:bodyPr>
          <a:lstStyle/>
          <a:p>
            <a:pPr marL="0" indent="0">
              <a:buNone/>
            </a:pPr>
            <a:r>
              <a:rPr lang="en-US" b="1" i="1" u="sng" dirty="0"/>
              <a:t>John 10:1-12</a:t>
            </a:r>
            <a:endParaRPr lang="en-US" dirty="0"/>
          </a:p>
          <a:p>
            <a:pPr marL="0" indent="0">
              <a:buNone/>
            </a:pPr>
            <a:r>
              <a:rPr lang="en-US" b="1" i="1" dirty="0"/>
              <a:t>“Very truly I tell you Pharisees, anyone who does not enter the sheep pen by the gate, but climbs in by some other way, is a thief and a robber. 2 The one who enters by the gate is the shepherd of the sheep. 3 The gatekeeper opens the gate for him, and the sheep listen to his voice. He calls his own sheep by name and leads them out. 4 When he has brought out all his own, he goes on ahead of them, and his sheep follow him because they know his voice. 5 But they will never follow a stranger; in fact, they will run away from him because they do not recognize a stranger’s voice.” </a:t>
            </a:r>
            <a:endParaRPr lang="en-US" dirty="0"/>
          </a:p>
        </p:txBody>
      </p:sp>
      <p:sp>
        <p:nvSpPr>
          <p:cNvPr id="4" name="Content Placeholder 3"/>
          <p:cNvSpPr>
            <a:spLocks noGrp="1"/>
          </p:cNvSpPr>
          <p:nvPr>
            <p:ph sz="half" idx="2"/>
          </p:nvPr>
        </p:nvSpPr>
        <p:spPr>
          <a:xfrm>
            <a:off x="6172200" y="354227"/>
            <a:ext cx="5181600" cy="5822736"/>
          </a:xfrm>
        </p:spPr>
        <p:txBody>
          <a:bodyPr>
            <a:normAutofit fontScale="92500" lnSpcReduction="20000"/>
          </a:bodyPr>
          <a:lstStyle/>
          <a:p>
            <a:pPr marL="0" indent="0">
              <a:lnSpc>
                <a:spcPct val="120000"/>
              </a:lnSpc>
              <a:buNone/>
            </a:pPr>
            <a:r>
              <a:rPr lang="ja-JP" altLang="en-US"/>
              <a:t>約翰福音 </a:t>
            </a:r>
            <a:r>
              <a:rPr lang="en-US" altLang="ja-JP" dirty="0"/>
              <a:t>10:1–12</a:t>
            </a:r>
          </a:p>
          <a:p>
            <a:pPr marL="0" indent="0">
              <a:lnSpc>
                <a:spcPct val="120000"/>
              </a:lnSpc>
              <a:buNone/>
            </a:pPr>
            <a:r>
              <a:rPr lang="en-US" altLang="ja-JP" dirty="0"/>
              <a:t>1</a:t>
            </a:r>
            <a:r>
              <a:rPr lang="ja-JP" altLang="en-US"/>
              <a:t>我實實在在地告訴你們，人進羊圈，不從門進去，倒從別處爬進去，那人就是賊，就是強盜。</a:t>
            </a:r>
            <a:br>
              <a:rPr lang="ja-JP" altLang="en-US"/>
            </a:br>
            <a:r>
              <a:rPr lang="en-US" altLang="ja-JP" dirty="0"/>
              <a:t>2</a:t>
            </a:r>
            <a:r>
              <a:rPr lang="ja-JP" altLang="en-US"/>
              <a:t>從門進去的，才是羊的牧人。</a:t>
            </a:r>
            <a:br>
              <a:rPr lang="ja-JP" altLang="en-US"/>
            </a:br>
            <a:r>
              <a:rPr lang="en-US" altLang="ja-JP" dirty="0"/>
              <a:t>3</a:t>
            </a:r>
            <a:r>
              <a:rPr lang="ja-JP" altLang="en-US"/>
              <a:t>看門的就給他開門；羊也聽他的聲音。他按著名叫自己的羊，把羊領出來。</a:t>
            </a:r>
            <a:br>
              <a:rPr lang="ja-JP" altLang="en-US"/>
            </a:br>
            <a:r>
              <a:rPr lang="en-US" altLang="ja-JP" dirty="0"/>
              <a:t>4</a:t>
            </a:r>
            <a:r>
              <a:rPr lang="ja-JP" altLang="en-US"/>
              <a:t>既放出自己的羊來，就在前頭走，羊也跟著他，因為認得他的聲音。</a:t>
            </a:r>
            <a:br>
              <a:rPr lang="ja-JP" altLang="en-US"/>
            </a:br>
            <a:r>
              <a:rPr lang="en-US" altLang="ja-JP" dirty="0"/>
              <a:t>5</a:t>
            </a:r>
            <a:r>
              <a:rPr lang="ja-JP" altLang="en-US"/>
              <a:t>羊不跟著生人；因為不認得他的聲音，必要逃跑。</a:t>
            </a:r>
            <a:endParaRPr lang="en-US" dirty="0"/>
          </a:p>
        </p:txBody>
      </p:sp>
    </p:spTree>
    <p:extLst>
      <p:ext uri="{BB962C8B-B14F-4D97-AF65-F5344CB8AC3E}">
        <p14:creationId xmlns:p14="http://schemas.microsoft.com/office/powerpoint/2010/main" val="2402400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54227"/>
            <a:ext cx="5181600" cy="5822736"/>
          </a:xfrm>
        </p:spPr>
        <p:txBody>
          <a:bodyPr>
            <a:normAutofit lnSpcReduction="10000"/>
          </a:bodyPr>
          <a:lstStyle/>
          <a:p>
            <a:pPr marL="0" indent="0">
              <a:buNone/>
            </a:pPr>
            <a:r>
              <a:rPr lang="en-US" b="1" i="1" dirty="0"/>
              <a:t>…9 I am the gate; whoever enters through me will be saved. They will come in and go out, and find pasture. 10 The thief comes only to steal and kill and destroy; I have come that they may have life, and have it to the full.</a:t>
            </a:r>
            <a:endParaRPr lang="en-US" dirty="0"/>
          </a:p>
          <a:p>
            <a:pPr marL="0" indent="0">
              <a:buNone/>
            </a:pPr>
            <a:r>
              <a:rPr lang="en-US" b="1" i="1" dirty="0"/>
              <a:t>11 “I am the good shepherd. The good shepherd lays down his life for the sheep. 12 The hired hand is not the shepherd and does not own the sheep. So when he sees the wolf coming, he abandons the sheep and runs away. Then the wolf attacks the flock and scatters it. </a:t>
            </a:r>
            <a:endParaRPr lang="en-US" dirty="0"/>
          </a:p>
          <a:p>
            <a:endParaRPr lang="en-US" dirty="0"/>
          </a:p>
        </p:txBody>
      </p:sp>
      <p:sp>
        <p:nvSpPr>
          <p:cNvPr id="4" name="Content Placeholder 3"/>
          <p:cNvSpPr>
            <a:spLocks noGrp="1"/>
          </p:cNvSpPr>
          <p:nvPr>
            <p:ph sz="half" idx="2"/>
          </p:nvPr>
        </p:nvSpPr>
        <p:spPr>
          <a:xfrm>
            <a:off x="6172200" y="354227"/>
            <a:ext cx="5181600" cy="5822736"/>
          </a:xfrm>
        </p:spPr>
        <p:txBody>
          <a:bodyPr>
            <a:normAutofit lnSpcReduction="10000"/>
          </a:bodyPr>
          <a:lstStyle/>
          <a:p>
            <a:pPr marL="0" indent="0">
              <a:lnSpc>
                <a:spcPct val="110000"/>
              </a:lnSpc>
              <a:buNone/>
            </a:pPr>
            <a:r>
              <a:rPr lang="en-US" sz="3200" dirty="0"/>
              <a:t>… </a:t>
            </a:r>
            <a:r>
              <a:rPr lang="en-US" altLang="ja-JP" sz="3200" dirty="0"/>
              <a:t>9</a:t>
            </a:r>
            <a:r>
              <a:rPr lang="ja-JP" altLang="en-US" sz="3200"/>
              <a:t>我就是門；凡從我進來的，必然得救，並且出入得草吃。</a:t>
            </a:r>
            <a:br>
              <a:rPr lang="ja-JP" altLang="en-US" sz="3200"/>
            </a:br>
            <a:r>
              <a:rPr lang="en-US" altLang="ja-JP" sz="3200" dirty="0"/>
              <a:t>10</a:t>
            </a:r>
            <a:r>
              <a:rPr lang="ja-JP" altLang="en-US" sz="3200"/>
              <a:t>盜賊來，無非要偷竊、殺害、毀壞；我來了，是要叫羊得生命，並且得的更豐盛。</a:t>
            </a:r>
            <a:br>
              <a:rPr lang="ja-JP" altLang="en-US" sz="3200"/>
            </a:br>
            <a:r>
              <a:rPr lang="en-US" altLang="ja-JP" sz="3200" dirty="0"/>
              <a:t>11</a:t>
            </a:r>
            <a:r>
              <a:rPr lang="ja-JP" altLang="en-US" sz="3200"/>
              <a:t>我是好牧人；好牧人為羊捨命。</a:t>
            </a:r>
            <a:br>
              <a:rPr lang="ja-JP" altLang="en-US" sz="3200"/>
            </a:br>
            <a:r>
              <a:rPr lang="en-US" altLang="ja-JP" sz="3200" dirty="0"/>
              <a:t>12</a:t>
            </a:r>
            <a:r>
              <a:rPr lang="ja-JP" altLang="en-US" sz="3200"/>
              <a:t>若是雇工，不是牧人，羊也不是他自己的，他看見狼來，就撇下羊逃走；狼抓住羊，趕散了羊群。</a:t>
            </a:r>
            <a:endParaRPr lang="en-US" sz="3200" dirty="0"/>
          </a:p>
        </p:txBody>
      </p:sp>
    </p:spTree>
    <p:extLst>
      <p:ext uri="{BB962C8B-B14F-4D97-AF65-F5344CB8AC3E}">
        <p14:creationId xmlns:p14="http://schemas.microsoft.com/office/powerpoint/2010/main" val="2786027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403654"/>
            <a:ext cx="5181600" cy="5773309"/>
          </a:xfrm>
        </p:spPr>
        <p:txBody>
          <a:bodyPr/>
          <a:lstStyle/>
          <a:p>
            <a:pPr marL="0" indent="0">
              <a:buNone/>
            </a:pPr>
            <a:r>
              <a:rPr lang="en-US" sz="4000" b="1" dirty="0"/>
              <a:t>1.) A gate</a:t>
            </a:r>
          </a:p>
          <a:p>
            <a:r>
              <a:rPr lang="en-US" sz="3200" dirty="0"/>
              <a:t>John 10:9 - </a:t>
            </a:r>
            <a:r>
              <a:rPr lang="en-US" sz="3200" dirty="0">
                <a:solidFill>
                  <a:schemeClr val="accent5"/>
                </a:solidFill>
              </a:rPr>
              <a:t>Jesus says </a:t>
            </a:r>
            <a:r>
              <a:rPr lang="en-US" sz="3200" dirty="0"/>
              <a:t>“</a:t>
            </a:r>
            <a:r>
              <a:rPr lang="en-US" sz="3200" b="1" i="1" dirty="0">
                <a:solidFill>
                  <a:schemeClr val="accent5"/>
                </a:solidFill>
              </a:rPr>
              <a:t>I am the gate</a:t>
            </a:r>
            <a:r>
              <a:rPr lang="en-US" sz="3200" b="1" i="1" dirty="0"/>
              <a:t>; whoever enters through me will be saved. They will come in and go out, and find pasture.”</a:t>
            </a:r>
            <a:endParaRPr lang="en-US" sz="3200" dirty="0"/>
          </a:p>
          <a:p>
            <a:endParaRPr lang="en-US" dirty="0"/>
          </a:p>
        </p:txBody>
      </p:sp>
      <p:sp>
        <p:nvSpPr>
          <p:cNvPr id="4" name="Content Placeholder 3"/>
          <p:cNvSpPr>
            <a:spLocks noGrp="1"/>
          </p:cNvSpPr>
          <p:nvPr>
            <p:ph sz="half" idx="2"/>
          </p:nvPr>
        </p:nvSpPr>
        <p:spPr>
          <a:xfrm>
            <a:off x="6172200" y="403654"/>
            <a:ext cx="5181600" cy="5773309"/>
          </a:xfrm>
        </p:spPr>
        <p:txBody>
          <a:bodyPr>
            <a:normAutofit/>
          </a:bodyPr>
          <a:lstStyle/>
          <a:p>
            <a:pPr marL="0" indent="0">
              <a:lnSpc>
                <a:spcPct val="100000"/>
              </a:lnSpc>
              <a:buNone/>
            </a:pPr>
            <a:r>
              <a:rPr lang="en-US" sz="4000" b="1" dirty="0"/>
              <a:t>1) </a:t>
            </a:r>
            <a:r>
              <a:rPr lang="ja-JP" altLang="en-US" sz="4000" b="1"/>
              <a:t>一扇門</a:t>
            </a:r>
            <a:endParaRPr lang="en-US" sz="4000" b="1" dirty="0"/>
          </a:p>
          <a:p>
            <a:pPr>
              <a:lnSpc>
                <a:spcPct val="100000"/>
              </a:lnSpc>
            </a:pPr>
            <a:r>
              <a:rPr lang="ja-JP" altLang="en-US" sz="3600"/>
              <a:t>約翰福音 </a:t>
            </a:r>
            <a:r>
              <a:rPr lang="en-US" altLang="ja-JP" sz="3600" dirty="0"/>
              <a:t>10:9 </a:t>
            </a:r>
            <a:r>
              <a:rPr lang="ja-JP" altLang="en-US" sz="3600">
                <a:solidFill>
                  <a:schemeClr val="accent5"/>
                </a:solidFill>
              </a:rPr>
              <a:t>耶穌說</a:t>
            </a:r>
            <a:r>
              <a:rPr lang="en-US" altLang="ja-JP" sz="3600" dirty="0"/>
              <a:t> “</a:t>
            </a:r>
            <a:r>
              <a:rPr lang="ja-JP" altLang="en-US" sz="3600" b="1">
                <a:solidFill>
                  <a:schemeClr val="accent5"/>
                </a:solidFill>
              </a:rPr>
              <a:t>我就是門</a:t>
            </a:r>
            <a:r>
              <a:rPr lang="ja-JP" altLang="en-US" sz="3600"/>
              <a:t>；凡從我進來的，必然得救，並且出入得草吃。</a:t>
            </a:r>
            <a:r>
              <a:rPr lang="en-US" altLang="ja-JP" sz="3600" dirty="0"/>
              <a:t>”</a:t>
            </a:r>
            <a:endParaRPr lang="en-US" sz="3600" dirty="0"/>
          </a:p>
        </p:txBody>
      </p:sp>
    </p:spTree>
    <p:extLst>
      <p:ext uri="{BB962C8B-B14F-4D97-AF65-F5344CB8AC3E}">
        <p14:creationId xmlns:p14="http://schemas.microsoft.com/office/powerpoint/2010/main" val="2066205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7838" y="403654"/>
            <a:ext cx="5401962" cy="5773309"/>
          </a:xfrm>
        </p:spPr>
        <p:txBody>
          <a:bodyPr>
            <a:normAutofit/>
          </a:bodyPr>
          <a:lstStyle/>
          <a:p>
            <a:pPr marL="0" indent="0">
              <a:buNone/>
            </a:pPr>
            <a:r>
              <a:rPr lang="en-US" sz="4000" b="1" dirty="0"/>
              <a:t>2.) There is - A Shepherd</a:t>
            </a:r>
          </a:p>
          <a:p>
            <a:r>
              <a:rPr lang="en-US" sz="3600" b="1" i="1" dirty="0"/>
              <a:t>John 10:11 – </a:t>
            </a:r>
            <a:r>
              <a:rPr lang="en-US" sz="3600" b="1" i="1" u="sng" dirty="0">
                <a:solidFill>
                  <a:schemeClr val="accent5"/>
                </a:solidFill>
              </a:rPr>
              <a:t>Jesus says  “I am the good shepherd”</a:t>
            </a:r>
            <a:endParaRPr lang="en-US" sz="3600" dirty="0"/>
          </a:p>
          <a:p>
            <a:pPr marL="0" indent="0">
              <a:buNone/>
            </a:pPr>
            <a:endParaRPr lang="en-US" sz="1400" dirty="0"/>
          </a:p>
          <a:p>
            <a:pPr marL="0" indent="0">
              <a:buNone/>
            </a:pPr>
            <a:endParaRPr lang="en-US" dirty="0"/>
          </a:p>
        </p:txBody>
      </p:sp>
      <p:sp>
        <p:nvSpPr>
          <p:cNvPr id="4" name="Content Placeholder 3"/>
          <p:cNvSpPr>
            <a:spLocks noGrp="1"/>
          </p:cNvSpPr>
          <p:nvPr>
            <p:ph sz="half" idx="2"/>
          </p:nvPr>
        </p:nvSpPr>
        <p:spPr>
          <a:xfrm>
            <a:off x="6172200" y="403654"/>
            <a:ext cx="5181600" cy="5773309"/>
          </a:xfrm>
        </p:spPr>
        <p:txBody>
          <a:bodyPr>
            <a:normAutofit/>
          </a:bodyPr>
          <a:lstStyle/>
          <a:p>
            <a:pPr marL="0" indent="0">
              <a:lnSpc>
                <a:spcPct val="100000"/>
              </a:lnSpc>
              <a:buNone/>
            </a:pPr>
            <a:r>
              <a:rPr lang="en-US" sz="4000" b="1" dirty="0"/>
              <a:t>2)</a:t>
            </a:r>
            <a:r>
              <a:rPr lang="ja-JP" altLang="en-US" sz="4000" b="1"/>
              <a:t> 有一位牧人</a:t>
            </a:r>
            <a:endParaRPr lang="en-US" sz="4000" b="1" dirty="0"/>
          </a:p>
          <a:p>
            <a:pPr>
              <a:lnSpc>
                <a:spcPct val="100000"/>
              </a:lnSpc>
            </a:pPr>
            <a:r>
              <a:rPr lang="ja-JP" altLang="en-US" sz="3600"/>
              <a:t>約翰福音 </a:t>
            </a:r>
            <a:r>
              <a:rPr lang="en-US" altLang="ja-JP" sz="3600" dirty="0"/>
              <a:t>10:11 -</a:t>
            </a:r>
            <a:r>
              <a:rPr lang="ja-JP" altLang="en-US" sz="3600" b="1" u="sng">
                <a:solidFill>
                  <a:schemeClr val="accent5"/>
                </a:solidFill>
              </a:rPr>
              <a:t>耶穌說</a:t>
            </a:r>
            <a:r>
              <a:rPr lang="en-US" altLang="ja-JP" sz="3600" b="1" u="sng" dirty="0">
                <a:solidFill>
                  <a:schemeClr val="accent5"/>
                </a:solidFill>
              </a:rPr>
              <a:t> “</a:t>
            </a:r>
            <a:r>
              <a:rPr lang="ja-JP" altLang="en-US" sz="3600" b="1" u="sng">
                <a:solidFill>
                  <a:schemeClr val="accent5"/>
                </a:solidFill>
              </a:rPr>
              <a:t>我是好牧人</a:t>
            </a:r>
            <a:r>
              <a:rPr lang="en-US" altLang="ja-JP" sz="3600" b="1" u="sng" dirty="0">
                <a:solidFill>
                  <a:schemeClr val="accent5"/>
                </a:solidFill>
              </a:rPr>
              <a:t>”</a:t>
            </a:r>
            <a:endParaRPr lang="en-US" sz="3600" b="1" u="sng" dirty="0">
              <a:solidFill>
                <a:schemeClr val="accent5"/>
              </a:solidFill>
            </a:endParaRPr>
          </a:p>
        </p:txBody>
      </p:sp>
    </p:spTree>
    <p:extLst>
      <p:ext uri="{BB962C8B-B14F-4D97-AF65-F5344CB8AC3E}">
        <p14:creationId xmlns:p14="http://schemas.microsoft.com/office/powerpoint/2010/main" val="1190497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805491" y="3282070"/>
            <a:ext cx="1489504" cy="1489504"/>
          </a:xfrm>
          <a:prstGeom prst="rect">
            <a:avLst/>
          </a:prstGeom>
        </p:spPr>
      </p:pic>
      <p:sp>
        <p:nvSpPr>
          <p:cNvPr id="3" name="Content Placeholder 2"/>
          <p:cNvSpPr>
            <a:spLocks noGrp="1"/>
          </p:cNvSpPr>
          <p:nvPr>
            <p:ph sz="half" idx="1"/>
          </p:nvPr>
        </p:nvSpPr>
        <p:spPr>
          <a:xfrm>
            <a:off x="346764" y="387178"/>
            <a:ext cx="5550243" cy="6104238"/>
          </a:xfrm>
        </p:spPr>
        <p:txBody>
          <a:bodyPr>
            <a:normAutofit lnSpcReduction="10000"/>
          </a:bodyPr>
          <a:lstStyle/>
          <a:p>
            <a:pPr marL="0" indent="0">
              <a:buNone/>
            </a:pPr>
            <a:r>
              <a:rPr lang="en-US" dirty="0"/>
              <a:t>John 10:1 </a:t>
            </a:r>
            <a:r>
              <a:rPr lang="en-US" b="1" i="1" dirty="0"/>
              <a:t>… anyone who does not enter the sheep pen by the gate, but climbs in by some other way, is </a:t>
            </a:r>
            <a:r>
              <a:rPr lang="en-US" b="1" i="1" u="sng" dirty="0"/>
              <a:t>a thief and a robber</a:t>
            </a:r>
            <a:r>
              <a:rPr lang="en-US" b="1" i="1" dirty="0"/>
              <a:t>. </a:t>
            </a:r>
            <a:endParaRPr lang="en-US" dirty="0"/>
          </a:p>
          <a:p>
            <a:pPr marL="0" indent="0">
              <a:buNone/>
            </a:pPr>
            <a:endParaRPr lang="en-US" sz="1000" dirty="0"/>
          </a:p>
          <a:p>
            <a:pPr marL="0" indent="0">
              <a:buNone/>
            </a:pPr>
            <a:r>
              <a:rPr lang="en-US" b="1" i="1" dirty="0"/>
              <a:t>John 10: 10 The </a:t>
            </a:r>
            <a:r>
              <a:rPr lang="en-US" b="1" i="1" u="sng" dirty="0"/>
              <a:t>thief comes only to steal and kill and destroy</a:t>
            </a:r>
            <a:r>
              <a:rPr lang="en-US" b="1" i="1" dirty="0"/>
              <a:t>; I (Jesus) have come that they may have life, and have it to the full.</a:t>
            </a:r>
            <a:endParaRPr lang="en-US" dirty="0"/>
          </a:p>
          <a:p>
            <a:pPr marL="0" indent="0">
              <a:buNone/>
            </a:pPr>
            <a:endParaRPr lang="en-US" sz="1000" dirty="0"/>
          </a:p>
          <a:p>
            <a:pPr marL="0" indent="0">
              <a:buNone/>
            </a:pPr>
            <a:r>
              <a:rPr lang="en-US" sz="2400" dirty="0"/>
              <a:t>Jesus is trying to tell you</a:t>
            </a:r>
          </a:p>
          <a:p>
            <a:pPr lvl="0"/>
            <a:r>
              <a:rPr lang="en-US" sz="3200" b="1" dirty="0">
                <a:solidFill>
                  <a:schemeClr val="accent5"/>
                </a:solidFill>
              </a:rPr>
              <a:t>Watch Out … The Enemy wants to Rob you </a:t>
            </a:r>
          </a:p>
          <a:p>
            <a:r>
              <a:rPr lang="en-US" sz="3200" b="1" dirty="0">
                <a:solidFill>
                  <a:schemeClr val="accent5"/>
                </a:solidFill>
              </a:rPr>
              <a:t>I am here to stop the Enemy from Robbing You &amp; Give You Life.</a:t>
            </a:r>
            <a:endParaRPr lang="en-US" sz="3200" dirty="0">
              <a:solidFill>
                <a:schemeClr val="accent5"/>
              </a:solidFill>
            </a:endParaRPr>
          </a:p>
          <a:p>
            <a:pPr marL="0" indent="0">
              <a:buNone/>
            </a:pPr>
            <a:endParaRPr lang="en-US" dirty="0"/>
          </a:p>
        </p:txBody>
      </p:sp>
      <p:sp>
        <p:nvSpPr>
          <p:cNvPr id="4" name="Content Placeholder 3"/>
          <p:cNvSpPr>
            <a:spLocks noGrp="1"/>
          </p:cNvSpPr>
          <p:nvPr>
            <p:ph sz="half" idx="2"/>
          </p:nvPr>
        </p:nvSpPr>
        <p:spPr>
          <a:xfrm>
            <a:off x="6172200" y="387178"/>
            <a:ext cx="5181600" cy="5789785"/>
          </a:xfrm>
        </p:spPr>
        <p:txBody>
          <a:bodyPr>
            <a:normAutofit lnSpcReduction="10000"/>
          </a:bodyPr>
          <a:lstStyle/>
          <a:p>
            <a:pPr marL="0" indent="0">
              <a:lnSpc>
                <a:spcPct val="110000"/>
              </a:lnSpc>
              <a:buNone/>
            </a:pPr>
            <a:r>
              <a:rPr lang="ja-JP" altLang="en-US"/>
              <a:t>約翰福音 </a:t>
            </a:r>
            <a:r>
              <a:rPr lang="en-US" altLang="ja-JP" dirty="0"/>
              <a:t>10:1 … </a:t>
            </a:r>
            <a:r>
              <a:rPr lang="ja-JP" altLang="en-US"/>
              <a:t>人進羊圈，不從門進去，倒從別處爬進去，那人</a:t>
            </a:r>
            <a:r>
              <a:rPr lang="ja-JP" altLang="en-US" u="sng"/>
              <a:t>就是賊，就是強盜</a:t>
            </a:r>
            <a:r>
              <a:rPr lang="ja-JP" altLang="en-US"/>
              <a:t>。</a:t>
            </a:r>
            <a:endParaRPr lang="en-US" dirty="0"/>
          </a:p>
          <a:p>
            <a:pPr marL="0" indent="0">
              <a:lnSpc>
                <a:spcPct val="110000"/>
              </a:lnSpc>
              <a:buNone/>
            </a:pPr>
            <a:r>
              <a:rPr lang="ja-JP" altLang="en-US"/>
              <a:t>約翰福音 </a:t>
            </a:r>
            <a:r>
              <a:rPr lang="en-US" altLang="ja-JP" dirty="0"/>
              <a:t>10:10 </a:t>
            </a:r>
            <a:r>
              <a:rPr lang="ja-JP" altLang="en-US" u="sng"/>
              <a:t>盜賊來，無非要偷竊、殺害、毀壞</a:t>
            </a:r>
            <a:r>
              <a:rPr lang="ja-JP" altLang="en-US"/>
              <a:t>；我</a:t>
            </a:r>
            <a:r>
              <a:rPr lang="en-US" altLang="ja-JP" dirty="0"/>
              <a:t>(</a:t>
            </a:r>
            <a:r>
              <a:rPr lang="ja-JP" altLang="en-US"/>
              <a:t>耶穌</a:t>
            </a:r>
            <a:r>
              <a:rPr lang="en-US" altLang="ja-JP" dirty="0"/>
              <a:t>)</a:t>
            </a:r>
            <a:r>
              <a:rPr lang="ja-JP" altLang="en-US"/>
              <a:t>來了，是要叫羊得生命，並且得的更豐盛。</a:t>
            </a:r>
            <a:endParaRPr lang="en-US" altLang="ja-JP" dirty="0"/>
          </a:p>
          <a:p>
            <a:pPr marL="0" indent="0">
              <a:lnSpc>
                <a:spcPct val="110000"/>
              </a:lnSpc>
              <a:buNone/>
            </a:pPr>
            <a:r>
              <a:rPr lang="ja-JP" altLang="en-US"/>
              <a:t>耶穌正在對你說：</a:t>
            </a:r>
            <a:endParaRPr lang="en-US" altLang="ja-JP" dirty="0"/>
          </a:p>
          <a:p>
            <a:pPr>
              <a:lnSpc>
                <a:spcPct val="110000"/>
              </a:lnSpc>
            </a:pPr>
            <a:r>
              <a:rPr lang="ja-JP" altLang="en-US" sz="3200" b="1">
                <a:solidFill>
                  <a:schemeClr val="accent5"/>
                </a:solidFill>
              </a:rPr>
              <a:t>要警醒</a:t>
            </a:r>
            <a:r>
              <a:rPr lang="en-US" altLang="ja-JP" sz="3200" b="1" dirty="0">
                <a:solidFill>
                  <a:schemeClr val="accent5"/>
                </a:solidFill>
              </a:rPr>
              <a:t>……</a:t>
            </a:r>
            <a:r>
              <a:rPr lang="ja-JP" altLang="en-US" sz="3200" b="1">
                <a:solidFill>
                  <a:schemeClr val="accent5"/>
                </a:solidFill>
              </a:rPr>
              <a:t>仇敵要搶奪你</a:t>
            </a:r>
            <a:endParaRPr lang="en-US" altLang="ja-JP" sz="3200" b="1" dirty="0">
              <a:solidFill>
                <a:schemeClr val="accent5"/>
              </a:solidFill>
            </a:endParaRPr>
          </a:p>
          <a:p>
            <a:pPr>
              <a:lnSpc>
                <a:spcPct val="110000"/>
              </a:lnSpc>
            </a:pPr>
            <a:r>
              <a:rPr lang="ja-JP" altLang="en-US" sz="3200" b="1">
                <a:solidFill>
                  <a:schemeClr val="accent5"/>
                </a:solidFill>
              </a:rPr>
              <a:t>我來，是要阻止仇敵搶奪你，並賜給你生命。</a:t>
            </a:r>
          </a:p>
          <a:p>
            <a:pPr>
              <a:lnSpc>
                <a:spcPct val="110000"/>
              </a:lnSpc>
            </a:pPr>
            <a:endParaRPr lang="en-US" dirty="0"/>
          </a:p>
        </p:txBody>
      </p:sp>
    </p:spTree>
    <p:extLst>
      <p:ext uri="{BB962C8B-B14F-4D97-AF65-F5344CB8AC3E}">
        <p14:creationId xmlns:p14="http://schemas.microsoft.com/office/powerpoint/2010/main" val="992397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70703"/>
            <a:ext cx="5181600" cy="5806260"/>
          </a:xfrm>
        </p:spPr>
        <p:txBody>
          <a:bodyPr>
            <a:normAutofit/>
          </a:bodyPr>
          <a:lstStyle/>
          <a:p>
            <a:pPr marL="0" indent="0">
              <a:buNone/>
            </a:pPr>
            <a:r>
              <a:rPr lang="en-US" sz="3600" b="1" u="sng" dirty="0"/>
              <a:t>Who is the Enemy?</a:t>
            </a:r>
            <a:endParaRPr lang="en-US" sz="3600" b="1" dirty="0"/>
          </a:p>
          <a:p>
            <a:r>
              <a:rPr lang="en-US" sz="3600" b="1" dirty="0"/>
              <a:t>Sin </a:t>
            </a:r>
            <a:r>
              <a:rPr lang="en-US" sz="3600" dirty="0"/>
              <a:t>- Loving Evil more than God</a:t>
            </a:r>
          </a:p>
          <a:p>
            <a:pPr lvl="0"/>
            <a:r>
              <a:rPr lang="en-US" sz="3600" b="1" dirty="0"/>
              <a:t>Selfishness</a:t>
            </a:r>
            <a:r>
              <a:rPr lang="en-US" sz="3600" dirty="0"/>
              <a:t> - Loving Self more than God</a:t>
            </a:r>
          </a:p>
          <a:p>
            <a:pPr lvl="0"/>
            <a:r>
              <a:rPr lang="en-US" sz="3600" b="1" dirty="0"/>
              <a:t>Secular-</a:t>
            </a:r>
            <a:r>
              <a:rPr lang="en-US" sz="3600" dirty="0"/>
              <a:t>  Loving Created Things more than the Creator</a:t>
            </a:r>
          </a:p>
          <a:p>
            <a:pPr lvl="0"/>
            <a:r>
              <a:rPr lang="en-US" sz="3600" b="1" dirty="0"/>
              <a:t>Satan</a:t>
            </a:r>
          </a:p>
          <a:p>
            <a:endParaRPr lang="en-US" dirty="0"/>
          </a:p>
        </p:txBody>
      </p:sp>
      <p:sp>
        <p:nvSpPr>
          <p:cNvPr id="4" name="Content Placeholder 3"/>
          <p:cNvSpPr>
            <a:spLocks noGrp="1"/>
          </p:cNvSpPr>
          <p:nvPr>
            <p:ph sz="half" idx="2"/>
          </p:nvPr>
        </p:nvSpPr>
        <p:spPr>
          <a:xfrm>
            <a:off x="6172200" y="370703"/>
            <a:ext cx="5181600" cy="5806260"/>
          </a:xfrm>
        </p:spPr>
        <p:txBody>
          <a:bodyPr>
            <a:normAutofit/>
          </a:bodyPr>
          <a:lstStyle/>
          <a:p>
            <a:pPr marL="0" indent="0">
              <a:buNone/>
            </a:pPr>
            <a:r>
              <a:rPr lang="ja-JP" altLang="en-US" sz="3600" b="1"/>
              <a:t>誰是仇敵？</a:t>
            </a:r>
          </a:p>
          <a:p>
            <a:r>
              <a:rPr lang="ja-JP" altLang="en-US" sz="3600" b="1"/>
              <a:t>罪</a:t>
            </a:r>
            <a:r>
              <a:rPr lang="ja-JP" altLang="en-US" sz="3600"/>
              <a:t> </a:t>
            </a:r>
            <a:r>
              <a:rPr lang="en-US" altLang="ja-JP" sz="3600" dirty="0"/>
              <a:t>—— </a:t>
            </a:r>
            <a:r>
              <a:rPr lang="ja-JP" altLang="en-US" sz="3600"/>
              <a:t>愛惡勝過愛神</a:t>
            </a:r>
          </a:p>
          <a:p>
            <a:r>
              <a:rPr lang="ja-JP" altLang="en-US" sz="3600" b="1"/>
              <a:t>自我中心 </a:t>
            </a:r>
            <a:r>
              <a:rPr lang="ja-JP" altLang="en-US" sz="3600"/>
              <a:t> </a:t>
            </a:r>
            <a:r>
              <a:rPr lang="en-US" altLang="ja-JP" sz="3600" dirty="0"/>
              <a:t>—— </a:t>
            </a:r>
            <a:r>
              <a:rPr lang="ja-JP" altLang="en-US" sz="3600"/>
              <a:t>愛自己勝過愛神</a:t>
            </a:r>
          </a:p>
          <a:p>
            <a:r>
              <a:rPr lang="ja-JP" altLang="en-US" sz="3600" b="1"/>
              <a:t>世俗</a:t>
            </a:r>
            <a:r>
              <a:rPr lang="ja-JP" altLang="en-US" sz="3600"/>
              <a:t> </a:t>
            </a:r>
            <a:r>
              <a:rPr lang="en-US" altLang="ja-JP" sz="3600" dirty="0"/>
              <a:t>—— </a:t>
            </a:r>
            <a:r>
              <a:rPr lang="ja-JP" altLang="en-US" sz="3600"/>
              <a:t>愛受造之物勝過愛造物主</a:t>
            </a:r>
          </a:p>
          <a:p>
            <a:r>
              <a:rPr lang="ja-JP" altLang="en-US" sz="3600" b="1"/>
              <a:t>撒但</a:t>
            </a:r>
            <a:endParaRPr lang="ja-JP" altLang="en-US" sz="3600"/>
          </a:p>
          <a:p>
            <a:pPr marL="0" indent="0">
              <a:buNone/>
            </a:pPr>
            <a:endParaRPr lang="en-US" dirty="0"/>
          </a:p>
        </p:txBody>
      </p:sp>
      <p:pic>
        <p:nvPicPr>
          <p:cNvPr id="5" name="Picture 4"/>
          <p:cNvPicPr>
            <a:picLocks noChangeAspect="1"/>
          </p:cNvPicPr>
          <p:nvPr/>
        </p:nvPicPr>
        <p:blipFill>
          <a:blip r:embed="rId2"/>
          <a:stretch>
            <a:fillRect/>
          </a:stretch>
        </p:blipFill>
        <p:spPr>
          <a:xfrm>
            <a:off x="4070617" y="4683314"/>
            <a:ext cx="1487553" cy="1493649"/>
          </a:xfrm>
          <a:prstGeom prst="rect">
            <a:avLst/>
          </a:prstGeom>
        </p:spPr>
      </p:pic>
    </p:spTree>
    <p:extLst>
      <p:ext uri="{BB962C8B-B14F-4D97-AF65-F5344CB8AC3E}">
        <p14:creationId xmlns:p14="http://schemas.microsoft.com/office/powerpoint/2010/main" val="3524454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78941"/>
            <a:ext cx="5181600" cy="5798022"/>
          </a:xfrm>
        </p:spPr>
        <p:txBody>
          <a:bodyPr>
            <a:normAutofit/>
          </a:bodyPr>
          <a:lstStyle/>
          <a:p>
            <a:pPr marL="0" indent="0">
              <a:buNone/>
            </a:pPr>
            <a:r>
              <a:rPr lang="en-US" sz="3600" b="1" dirty="0"/>
              <a:t>What is the Enemy trying to Rob you of ?</a:t>
            </a:r>
            <a:endParaRPr lang="en-US" sz="3600" dirty="0"/>
          </a:p>
          <a:p>
            <a:pPr marL="0" indent="0">
              <a:buNone/>
            </a:pPr>
            <a:r>
              <a:rPr lang="en-US" sz="4000" b="1" dirty="0">
                <a:solidFill>
                  <a:schemeClr val="accent5"/>
                </a:solidFill>
              </a:rPr>
              <a:t>1.) Jesus’s Relationship with You</a:t>
            </a:r>
          </a:p>
          <a:p>
            <a:pPr marL="0" indent="0">
              <a:buNone/>
            </a:pPr>
            <a:r>
              <a:rPr lang="en-US" sz="4000" b="1" dirty="0">
                <a:solidFill>
                  <a:schemeClr val="accent5"/>
                </a:solidFill>
              </a:rPr>
              <a:t>2.) Life &amp; Life to the Full</a:t>
            </a:r>
            <a:endParaRPr lang="en-US" sz="4000" dirty="0">
              <a:solidFill>
                <a:schemeClr val="accent5"/>
              </a:solidFill>
            </a:endParaRPr>
          </a:p>
          <a:p>
            <a:pPr marL="0" indent="0">
              <a:buNone/>
            </a:pPr>
            <a:r>
              <a:rPr lang="en-US" sz="4000" b="1" dirty="0">
                <a:solidFill>
                  <a:schemeClr val="accent5"/>
                </a:solidFill>
              </a:rPr>
              <a:t>3.) God’s Purposes for Your Life</a:t>
            </a:r>
            <a:endParaRPr lang="en-US" sz="4000" dirty="0">
              <a:solidFill>
                <a:schemeClr val="accent5"/>
              </a:solidFill>
            </a:endParaRPr>
          </a:p>
        </p:txBody>
      </p:sp>
      <p:sp>
        <p:nvSpPr>
          <p:cNvPr id="4" name="Content Placeholder 3"/>
          <p:cNvSpPr>
            <a:spLocks noGrp="1"/>
          </p:cNvSpPr>
          <p:nvPr>
            <p:ph sz="half" idx="2"/>
          </p:nvPr>
        </p:nvSpPr>
        <p:spPr>
          <a:xfrm>
            <a:off x="6172200" y="378941"/>
            <a:ext cx="5181600" cy="5798022"/>
          </a:xfrm>
        </p:spPr>
        <p:txBody>
          <a:bodyPr/>
          <a:lstStyle/>
          <a:p>
            <a:pPr marL="0" indent="0">
              <a:lnSpc>
                <a:spcPct val="100000"/>
              </a:lnSpc>
              <a:buNone/>
            </a:pPr>
            <a:r>
              <a:rPr lang="ja-JP" altLang="en-US" sz="3600" b="1"/>
              <a:t>仇敵想要從你身上搶奪什麼？</a:t>
            </a:r>
          </a:p>
          <a:p>
            <a:pPr marL="0" indent="0">
              <a:lnSpc>
                <a:spcPct val="100000"/>
              </a:lnSpc>
              <a:buNone/>
            </a:pPr>
            <a:r>
              <a:rPr lang="en-US" altLang="ja-JP" sz="4000" b="1" dirty="0">
                <a:solidFill>
                  <a:schemeClr val="accent5"/>
                </a:solidFill>
              </a:rPr>
              <a:t>1.) </a:t>
            </a:r>
            <a:r>
              <a:rPr lang="ja-JP" altLang="en-US" sz="4000" b="1">
                <a:solidFill>
                  <a:schemeClr val="accent5"/>
                </a:solidFill>
              </a:rPr>
              <a:t>你與耶穌的關係</a:t>
            </a:r>
          </a:p>
          <a:p>
            <a:pPr marL="0" indent="0">
              <a:lnSpc>
                <a:spcPct val="100000"/>
              </a:lnSpc>
              <a:buNone/>
            </a:pPr>
            <a:r>
              <a:rPr lang="en-US" altLang="ja-JP" sz="4000" b="1" dirty="0">
                <a:solidFill>
                  <a:schemeClr val="accent5"/>
                </a:solidFill>
              </a:rPr>
              <a:t>2.) </a:t>
            </a:r>
            <a:r>
              <a:rPr lang="ja-JP" altLang="en-US" sz="4000" b="1">
                <a:solidFill>
                  <a:schemeClr val="accent5"/>
                </a:solidFill>
              </a:rPr>
              <a:t>生命，以及更豐盛的生命</a:t>
            </a:r>
          </a:p>
          <a:p>
            <a:pPr marL="0" indent="0">
              <a:lnSpc>
                <a:spcPct val="100000"/>
              </a:lnSpc>
              <a:buNone/>
            </a:pPr>
            <a:r>
              <a:rPr lang="en-US" altLang="ja-JP" sz="4000" b="1" dirty="0">
                <a:solidFill>
                  <a:schemeClr val="accent5"/>
                </a:solidFill>
              </a:rPr>
              <a:t>3.) </a:t>
            </a:r>
            <a:r>
              <a:rPr lang="ja-JP" altLang="en-US" sz="4000" b="1">
                <a:solidFill>
                  <a:schemeClr val="accent5"/>
                </a:solidFill>
              </a:rPr>
              <a:t>神在你生命中的旨意</a:t>
            </a:r>
          </a:p>
          <a:p>
            <a:pPr>
              <a:lnSpc>
                <a:spcPct val="100000"/>
              </a:lnSpc>
            </a:pPr>
            <a:endParaRPr lang="en-US" dirty="0"/>
          </a:p>
        </p:txBody>
      </p:sp>
    </p:spTree>
    <p:extLst>
      <p:ext uri="{BB962C8B-B14F-4D97-AF65-F5344CB8AC3E}">
        <p14:creationId xmlns:p14="http://schemas.microsoft.com/office/powerpoint/2010/main" val="4109764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1415</Words>
  <Application>Microsoft Macintosh PowerPoint</Application>
  <PresentationFormat>Widescreen</PresentationFormat>
  <Paragraphs>79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But I Would Not Let the Enemy Rob You  但我不容許仇敵搶奪你</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But I Would Not Let the Enemy Rob You </dc:title>
  <dc:creator>Thallman</dc:creator>
  <cp:lastModifiedBy>Huang, Kun</cp:lastModifiedBy>
  <cp:revision>25</cp:revision>
  <dcterms:created xsi:type="dcterms:W3CDTF">2026-01-02T21:17:02Z</dcterms:created>
  <dcterms:modified xsi:type="dcterms:W3CDTF">2026-01-03T02:14:03Z</dcterms:modified>
</cp:coreProperties>
</file>