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authors.xml" ContentType="application/vnd.ms-powerpoint.author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347" r:id="rId1"/>
  </p:sldMasterIdLst>
  <p:notesMasterIdLst>
    <p:notesMasterId r:id="rId21"/>
  </p:notesMasterIdLst>
  <p:sldIdLst>
    <p:sldId id="297" r:id="rId2"/>
    <p:sldId id="595" r:id="rId3"/>
    <p:sldId id="598" r:id="rId4"/>
    <p:sldId id="638" r:id="rId5"/>
    <p:sldId id="599" r:id="rId6"/>
    <p:sldId id="596" r:id="rId7"/>
    <p:sldId id="617" r:id="rId8"/>
    <p:sldId id="639" r:id="rId9"/>
    <p:sldId id="640" r:id="rId10"/>
    <p:sldId id="648" r:id="rId11"/>
    <p:sldId id="641" r:id="rId12"/>
    <p:sldId id="642" r:id="rId13"/>
    <p:sldId id="643" r:id="rId14"/>
    <p:sldId id="644" r:id="rId15"/>
    <p:sldId id="645" r:id="rId16"/>
    <p:sldId id="646" r:id="rId17"/>
    <p:sldId id="649" r:id="rId18"/>
    <p:sldId id="650" r:id="rId19"/>
    <p:sldId id="65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AB7E1E4E-B3F0-44F6-8B7C-FB73BF1FE9FE}">
          <p14:sldIdLst>
            <p14:sldId id="297"/>
            <p14:sldId id="589"/>
            <p14:sldId id="585"/>
            <p14:sldId id="530"/>
            <p14:sldId id="590"/>
            <p14:sldId id="591"/>
            <p14:sldId id="592"/>
            <p14:sldId id="593"/>
            <p14:sldId id="594"/>
          </p14:sldIdLst>
        </p14:section>
        <p14:section name="Untitled Section" id="{304500B4-E1AA-4CA4-87BE-8550E41383F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7F9B912-3753-106C-BD6B-2CE3E3F31D7B}" name="Linghui Tian" initials="LT" userId="S::lptian@lincolnchristian.edu::5da2c850-7583-4ae2-8b96-b66f6bf5d4f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90894"/>
    <a:srgbClr val="FF0000"/>
    <a:srgbClr val="FF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581" autoAdjust="0"/>
  </p:normalViewPr>
  <p:slideViewPr>
    <p:cSldViewPr>
      <p:cViewPr>
        <p:scale>
          <a:sx n="100" d="100"/>
          <a:sy n="100" d="100"/>
        </p:scale>
        <p:origin x="-946" y="2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54" y="4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5FABC3-9221-405A-B138-66256457534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B6698909-7AC4-4E62-A556-0B505D4769D1}">
      <dgm:prSet phldrT="[Text]"/>
      <dgm:spPr/>
      <dgm:t>
        <a:bodyPr/>
        <a:lstStyle/>
        <a:p>
          <a:r>
            <a:rPr lang="zh-CN" altLang="en-US" dirty="0" smtClean="0"/>
            <a:t>知道</a:t>
          </a:r>
          <a:endParaRPr lang="zh-CN" altLang="en-US" dirty="0"/>
        </a:p>
      </dgm:t>
    </dgm:pt>
    <dgm:pt modelId="{147633FE-2BDA-4E75-AC8C-E1E17A5976F3}" type="parTrans" cxnId="{5C3E8B1A-3985-4B86-AF08-625281786946}">
      <dgm:prSet/>
      <dgm:spPr/>
      <dgm:t>
        <a:bodyPr/>
        <a:lstStyle/>
        <a:p>
          <a:endParaRPr lang="zh-CN" altLang="en-US"/>
        </a:p>
      </dgm:t>
    </dgm:pt>
    <dgm:pt modelId="{F19776C5-061D-4C14-9060-8937700F256D}" type="sibTrans" cxnId="{5C3E8B1A-3985-4B86-AF08-625281786946}">
      <dgm:prSet/>
      <dgm:spPr/>
      <dgm:t>
        <a:bodyPr/>
        <a:lstStyle/>
        <a:p>
          <a:endParaRPr lang="zh-CN" altLang="en-US"/>
        </a:p>
      </dgm:t>
    </dgm:pt>
    <dgm:pt modelId="{6BCAB6FC-B20C-45E1-9A32-E70B4A788BF4}">
      <dgm:prSet phldrT="[Text]"/>
      <dgm:spPr/>
      <dgm:t>
        <a:bodyPr/>
        <a:lstStyle/>
        <a:p>
          <a:r>
            <a:rPr lang="zh-CN" altLang="en-US" dirty="0" smtClean="0">
              <a:solidFill>
                <a:srgbClr val="190894"/>
              </a:solidFill>
            </a:rPr>
            <a:t>理性、头脑的信仰知识</a:t>
          </a:r>
          <a:endParaRPr lang="zh-CN" altLang="en-US" dirty="0">
            <a:solidFill>
              <a:srgbClr val="190894"/>
            </a:solidFill>
          </a:endParaRPr>
        </a:p>
      </dgm:t>
    </dgm:pt>
    <dgm:pt modelId="{51404904-1EE7-4E6A-9AD5-23DFFA10019A}" type="parTrans" cxnId="{792B776A-E156-4387-BE19-4953835DD0F1}">
      <dgm:prSet/>
      <dgm:spPr/>
      <dgm:t>
        <a:bodyPr/>
        <a:lstStyle/>
        <a:p>
          <a:endParaRPr lang="zh-CN" altLang="en-US"/>
        </a:p>
      </dgm:t>
    </dgm:pt>
    <dgm:pt modelId="{A8C4EE2D-07EC-4F57-A35F-6706DF7E7B10}" type="sibTrans" cxnId="{792B776A-E156-4387-BE19-4953835DD0F1}">
      <dgm:prSet/>
      <dgm:spPr/>
      <dgm:t>
        <a:bodyPr/>
        <a:lstStyle/>
        <a:p>
          <a:endParaRPr lang="zh-CN" altLang="en-US"/>
        </a:p>
      </dgm:t>
    </dgm:pt>
    <dgm:pt modelId="{98E2EFD3-DFB1-4311-ABA5-8919CA37C381}">
      <dgm:prSet phldrT="[Text]"/>
      <dgm:spPr/>
      <dgm:t>
        <a:bodyPr/>
        <a:lstStyle/>
        <a:p>
          <a:r>
            <a:rPr lang="zh-CN" altLang="en-US" dirty="0" smtClean="0"/>
            <a:t>真知道</a:t>
          </a:r>
          <a:endParaRPr lang="zh-CN" altLang="en-US" dirty="0"/>
        </a:p>
      </dgm:t>
    </dgm:pt>
    <dgm:pt modelId="{79ACF538-6B5E-4AE9-BEC5-9F61CD855A67}" type="parTrans" cxnId="{1EF3EA31-F949-41D0-8AFC-84D92EA92A67}">
      <dgm:prSet/>
      <dgm:spPr/>
      <dgm:t>
        <a:bodyPr/>
        <a:lstStyle/>
        <a:p>
          <a:endParaRPr lang="zh-CN" altLang="en-US"/>
        </a:p>
      </dgm:t>
    </dgm:pt>
    <dgm:pt modelId="{832DE36F-9F75-4C4C-BC1A-5C6DECBB035A}" type="sibTrans" cxnId="{1EF3EA31-F949-41D0-8AFC-84D92EA92A67}">
      <dgm:prSet/>
      <dgm:spPr/>
      <dgm:t>
        <a:bodyPr/>
        <a:lstStyle/>
        <a:p>
          <a:endParaRPr lang="zh-CN" altLang="en-US"/>
        </a:p>
      </dgm:t>
    </dgm:pt>
    <dgm:pt modelId="{92B199B3-5F39-4D9A-8096-9A527151C54A}">
      <dgm:prSet phldrT="[Text]"/>
      <dgm:spPr/>
      <dgm:t>
        <a:bodyPr/>
        <a:lstStyle/>
        <a:p>
          <a:r>
            <a:rPr lang="zh-CN" altLang="en-US" dirty="0" smtClean="0">
              <a:solidFill>
                <a:srgbClr val="190894"/>
              </a:solidFill>
            </a:rPr>
            <a:t>亲身的经历实际的体验</a:t>
          </a:r>
          <a:endParaRPr lang="zh-CN" altLang="en-US" dirty="0">
            <a:solidFill>
              <a:srgbClr val="190894"/>
            </a:solidFill>
          </a:endParaRPr>
        </a:p>
      </dgm:t>
    </dgm:pt>
    <dgm:pt modelId="{4958CFC8-A8B8-4E45-9C0D-C0CA20182638}" type="parTrans" cxnId="{2664A4B3-266F-4F72-B4CB-258EDED71FA0}">
      <dgm:prSet/>
      <dgm:spPr/>
      <dgm:t>
        <a:bodyPr/>
        <a:lstStyle/>
        <a:p>
          <a:endParaRPr lang="zh-CN" altLang="en-US"/>
        </a:p>
      </dgm:t>
    </dgm:pt>
    <dgm:pt modelId="{4E7892FC-A1C6-43FB-855E-6B081CEAB7A7}" type="sibTrans" cxnId="{2664A4B3-266F-4F72-B4CB-258EDED71FA0}">
      <dgm:prSet/>
      <dgm:spPr/>
      <dgm:t>
        <a:bodyPr/>
        <a:lstStyle/>
        <a:p>
          <a:endParaRPr lang="zh-CN" altLang="en-US"/>
        </a:p>
      </dgm:t>
    </dgm:pt>
    <dgm:pt modelId="{24820D51-A1C0-4BB9-8CDA-04B93CD91C0C}" type="pres">
      <dgm:prSet presAssocID="{A05FABC3-9221-405A-B138-66256457534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B65FB642-E4F2-4928-BC31-9606D7A3B901}" type="pres">
      <dgm:prSet presAssocID="{B6698909-7AC4-4E62-A556-0B505D4769D1}" presName="linNode" presStyleCnt="0"/>
      <dgm:spPr/>
    </dgm:pt>
    <dgm:pt modelId="{92B5D72A-95F8-4E17-822D-1BC0478AB2D9}" type="pres">
      <dgm:prSet presAssocID="{B6698909-7AC4-4E62-A556-0B505D4769D1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B0BFDDA-A2BA-48E0-8C34-7267BD83BCE8}" type="pres">
      <dgm:prSet presAssocID="{B6698909-7AC4-4E62-A556-0B505D4769D1}" presName="childShp" presStyleLbl="bgAccFollowNode1" presStyleIdx="0" presStyleCnt="2" custLinFactNeighborX="-4531" custLinFactNeighborY="79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8A95565-354C-487D-99DE-B9B6EF72FD28}" type="pres">
      <dgm:prSet presAssocID="{F19776C5-061D-4C14-9060-8937700F256D}" presName="spacing" presStyleCnt="0"/>
      <dgm:spPr/>
    </dgm:pt>
    <dgm:pt modelId="{889EEF0A-FA64-4B65-8747-E87DEC11DFB9}" type="pres">
      <dgm:prSet presAssocID="{98E2EFD3-DFB1-4311-ABA5-8919CA37C381}" presName="linNode" presStyleCnt="0"/>
      <dgm:spPr/>
    </dgm:pt>
    <dgm:pt modelId="{9AEFAD90-2DB5-4F23-A898-BD8FA0355485}" type="pres">
      <dgm:prSet presAssocID="{98E2EFD3-DFB1-4311-ABA5-8919CA37C381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F271168-E737-49F9-984F-1CDA8FEA33F1}" type="pres">
      <dgm:prSet presAssocID="{98E2EFD3-DFB1-4311-ABA5-8919CA37C381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A77B982-3B44-4793-8985-33D62016403A}" type="presOf" srcId="{6BCAB6FC-B20C-45E1-9A32-E70B4A788BF4}" destId="{3B0BFDDA-A2BA-48E0-8C34-7267BD83BCE8}" srcOrd="0" destOrd="0" presId="urn:microsoft.com/office/officeart/2005/8/layout/vList6"/>
    <dgm:cxn modelId="{792B776A-E156-4387-BE19-4953835DD0F1}" srcId="{B6698909-7AC4-4E62-A556-0B505D4769D1}" destId="{6BCAB6FC-B20C-45E1-9A32-E70B4A788BF4}" srcOrd="0" destOrd="0" parTransId="{51404904-1EE7-4E6A-9AD5-23DFFA10019A}" sibTransId="{A8C4EE2D-07EC-4F57-A35F-6706DF7E7B10}"/>
    <dgm:cxn modelId="{664A7814-3AF4-47E3-994B-8D07AF34E21F}" type="presOf" srcId="{98E2EFD3-DFB1-4311-ABA5-8919CA37C381}" destId="{9AEFAD90-2DB5-4F23-A898-BD8FA0355485}" srcOrd="0" destOrd="0" presId="urn:microsoft.com/office/officeart/2005/8/layout/vList6"/>
    <dgm:cxn modelId="{66A85F09-10F6-4314-BE4F-F130F0AE5EAC}" type="presOf" srcId="{92B199B3-5F39-4D9A-8096-9A527151C54A}" destId="{5F271168-E737-49F9-984F-1CDA8FEA33F1}" srcOrd="0" destOrd="0" presId="urn:microsoft.com/office/officeart/2005/8/layout/vList6"/>
    <dgm:cxn modelId="{5C3E8B1A-3985-4B86-AF08-625281786946}" srcId="{A05FABC3-9221-405A-B138-662564575346}" destId="{B6698909-7AC4-4E62-A556-0B505D4769D1}" srcOrd="0" destOrd="0" parTransId="{147633FE-2BDA-4E75-AC8C-E1E17A5976F3}" sibTransId="{F19776C5-061D-4C14-9060-8937700F256D}"/>
    <dgm:cxn modelId="{D46D991A-55CA-4C24-A6EC-74455E983DD6}" type="presOf" srcId="{A05FABC3-9221-405A-B138-662564575346}" destId="{24820D51-A1C0-4BB9-8CDA-04B93CD91C0C}" srcOrd="0" destOrd="0" presId="urn:microsoft.com/office/officeart/2005/8/layout/vList6"/>
    <dgm:cxn modelId="{2664A4B3-266F-4F72-B4CB-258EDED71FA0}" srcId="{98E2EFD3-DFB1-4311-ABA5-8919CA37C381}" destId="{92B199B3-5F39-4D9A-8096-9A527151C54A}" srcOrd="0" destOrd="0" parTransId="{4958CFC8-A8B8-4E45-9C0D-C0CA20182638}" sibTransId="{4E7892FC-A1C6-43FB-855E-6B081CEAB7A7}"/>
    <dgm:cxn modelId="{DBE027E8-0FAA-4E32-A6A7-4B8C23B5BD8B}" type="presOf" srcId="{B6698909-7AC4-4E62-A556-0B505D4769D1}" destId="{92B5D72A-95F8-4E17-822D-1BC0478AB2D9}" srcOrd="0" destOrd="0" presId="urn:microsoft.com/office/officeart/2005/8/layout/vList6"/>
    <dgm:cxn modelId="{1EF3EA31-F949-41D0-8AFC-84D92EA92A67}" srcId="{A05FABC3-9221-405A-B138-662564575346}" destId="{98E2EFD3-DFB1-4311-ABA5-8919CA37C381}" srcOrd="1" destOrd="0" parTransId="{79ACF538-6B5E-4AE9-BEC5-9F61CD855A67}" sibTransId="{832DE36F-9F75-4C4C-BC1A-5C6DECBB035A}"/>
    <dgm:cxn modelId="{004CE9E7-084F-43B8-B6D1-D623B0A725D3}" type="presParOf" srcId="{24820D51-A1C0-4BB9-8CDA-04B93CD91C0C}" destId="{B65FB642-E4F2-4928-BC31-9606D7A3B901}" srcOrd="0" destOrd="0" presId="urn:microsoft.com/office/officeart/2005/8/layout/vList6"/>
    <dgm:cxn modelId="{F88B715A-8AF0-4A8B-BB31-279F52C6910E}" type="presParOf" srcId="{B65FB642-E4F2-4928-BC31-9606D7A3B901}" destId="{92B5D72A-95F8-4E17-822D-1BC0478AB2D9}" srcOrd="0" destOrd="0" presId="urn:microsoft.com/office/officeart/2005/8/layout/vList6"/>
    <dgm:cxn modelId="{CA115C1D-146C-4502-810B-3BF0F9A9F05A}" type="presParOf" srcId="{B65FB642-E4F2-4928-BC31-9606D7A3B901}" destId="{3B0BFDDA-A2BA-48E0-8C34-7267BD83BCE8}" srcOrd="1" destOrd="0" presId="urn:microsoft.com/office/officeart/2005/8/layout/vList6"/>
    <dgm:cxn modelId="{73B7F863-C218-4D01-AC93-F96584801D4E}" type="presParOf" srcId="{24820D51-A1C0-4BB9-8CDA-04B93CD91C0C}" destId="{28A95565-354C-487D-99DE-B9B6EF72FD28}" srcOrd="1" destOrd="0" presId="urn:microsoft.com/office/officeart/2005/8/layout/vList6"/>
    <dgm:cxn modelId="{BA1B93C7-1231-4A0D-9B8C-B5E356EF2C88}" type="presParOf" srcId="{24820D51-A1C0-4BB9-8CDA-04B93CD91C0C}" destId="{889EEF0A-FA64-4B65-8747-E87DEC11DFB9}" srcOrd="2" destOrd="0" presId="urn:microsoft.com/office/officeart/2005/8/layout/vList6"/>
    <dgm:cxn modelId="{BFC9AFB6-5BDE-43DE-887C-EC607109A0DB}" type="presParOf" srcId="{889EEF0A-FA64-4B65-8747-E87DEC11DFB9}" destId="{9AEFAD90-2DB5-4F23-A898-BD8FA0355485}" srcOrd="0" destOrd="0" presId="urn:microsoft.com/office/officeart/2005/8/layout/vList6"/>
    <dgm:cxn modelId="{E060A2F4-43A0-4057-8C4D-AD3E2CEA3422}" type="presParOf" srcId="{889EEF0A-FA64-4B65-8747-E87DEC11DFB9}" destId="{5F271168-E737-49F9-984F-1CDA8FEA33F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0BFDDA-A2BA-48E0-8C34-7267BD83BCE8}">
      <dsp:nvSpPr>
        <dsp:cNvPr id="0" name=""/>
        <dsp:cNvSpPr/>
      </dsp:nvSpPr>
      <dsp:spPr>
        <a:xfrm>
          <a:off x="2566362" y="15780"/>
          <a:ext cx="4032244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4500" kern="1200" dirty="0" smtClean="0">
              <a:solidFill>
                <a:srgbClr val="190894"/>
              </a:solidFill>
            </a:rPr>
            <a:t>理性、头脑的信仰知识</a:t>
          </a:r>
          <a:endParaRPr lang="zh-CN" altLang="en-US" sz="4500" kern="1200" dirty="0">
            <a:solidFill>
              <a:srgbClr val="190894"/>
            </a:solidFill>
          </a:endParaRPr>
        </a:p>
      </dsp:txBody>
      <dsp:txXfrm>
        <a:off x="2566362" y="15780"/>
        <a:ext cx="4032244" cy="1934765"/>
      </dsp:txXfrm>
    </dsp:sp>
    <dsp:sp modelId="{92B5D72A-95F8-4E17-822D-1BC0478AB2D9}">
      <dsp:nvSpPr>
        <dsp:cNvPr id="0" name=""/>
        <dsp:cNvSpPr/>
      </dsp:nvSpPr>
      <dsp:spPr>
        <a:xfrm>
          <a:off x="0" y="496"/>
          <a:ext cx="2688163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400" kern="1200" dirty="0" smtClean="0"/>
            <a:t>知道</a:t>
          </a:r>
          <a:endParaRPr lang="zh-CN" altLang="en-US" sz="5400" kern="1200" dirty="0"/>
        </a:p>
      </dsp:txBody>
      <dsp:txXfrm>
        <a:off x="0" y="496"/>
        <a:ext cx="2688163" cy="1934765"/>
      </dsp:txXfrm>
    </dsp:sp>
    <dsp:sp modelId="{5F271168-E737-49F9-984F-1CDA8FEA33F1}">
      <dsp:nvSpPr>
        <dsp:cNvPr id="0" name=""/>
        <dsp:cNvSpPr/>
      </dsp:nvSpPr>
      <dsp:spPr>
        <a:xfrm>
          <a:off x="2688163" y="2128738"/>
          <a:ext cx="4032244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4500" kern="1200" dirty="0" smtClean="0">
              <a:solidFill>
                <a:srgbClr val="190894"/>
              </a:solidFill>
            </a:rPr>
            <a:t>亲身的经历实际的体验</a:t>
          </a:r>
          <a:endParaRPr lang="zh-CN" altLang="en-US" sz="4500" kern="1200" dirty="0">
            <a:solidFill>
              <a:srgbClr val="190894"/>
            </a:solidFill>
          </a:endParaRPr>
        </a:p>
      </dsp:txBody>
      <dsp:txXfrm>
        <a:off x="2688163" y="2128738"/>
        <a:ext cx="4032244" cy="1934765"/>
      </dsp:txXfrm>
    </dsp:sp>
    <dsp:sp modelId="{9AEFAD90-2DB5-4F23-A898-BD8FA0355485}">
      <dsp:nvSpPr>
        <dsp:cNvPr id="0" name=""/>
        <dsp:cNvSpPr/>
      </dsp:nvSpPr>
      <dsp:spPr>
        <a:xfrm>
          <a:off x="0" y="2128738"/>
          <a:ext cx="2688163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400" kern="1200" dirty="0" smtClean="0"/>
            <a:t>真知道</a:t>
          </a:r>
          <a:endParaRPr lang="zh-CN" altLang="en-US" sz="5400" kern="1200" dirty="0"/>
        </a:p>
      </dsp:txBody>
      <dsp:txXfrm>
        <a:off x="0" y="2128738"/>
        <a:ext cx="2688163" cy="19347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9B451-3BAC-47BC-844A-A269722A73F9}" type="datetimeFigureOut">
              <a:rPr lang="en-US" smtClean="0"/>
              <a:pPr/>
              <a:t>5/18/2024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4E2D1-9FB1-44AE-A2CC-4C81BFD964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0411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4E2D1-9FB1-44AE-A2CC-4C81BFD9647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38957-97F9-44C9-9CEE-3BB5BF79F01E}" type="datetimeFigureOut">
              <a:rPr lang="zh-CN" altLang="en-US" smtClean="0"/>
              <a:pPr>
                <a:defRPr/>
              </a:pPr>
              <a:t>2024/5/18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6C53CC-9CDA-4A13-A3F0-62F01CCFB9FC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38957-97F9-44C9-9CEE-3BB5BF79F01E}" type="datetimeFigureOut">
              <a:rPr lang="zh-CN" altLang="en-US" smtClean="0"/>
              <a:pPr>
                <a:defRPr/>
              </a:pPr>
              <a:t>2024/5/18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6C53CC-9CDA-4A13-A3F0-62F01CCFB9FC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38957-97F9-44C9-9CEE-3BB5BF79F01E}" type="datetimeFigureOut">
              <a:rPr lang="zh-CN" altLang="en-US" smtClean="0"/>
              <a:pPr>
                <a:defRPr/>
              </a:pPr>
              <a:t>2024/5/18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6C53CC-9CDA-4A13-A3F0-62F01CCFB9FC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pPr>
              <a:defRPr/>
            </a:pPr>
            <a:fld id="{E4B38957-97F9-44C9-9CEE-3BB5BF79F01E}" type="datetimeFigureOut">
              <a:rPr lang="zh-CN" altLang="en-US" smtClean="0"/>
              <a:pPr>
                <a:defRPr/>
              </a:pPr>
              <a:t>2024/5/18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6C53CC-9CDA-4A13-A3F0-62F01CCFB9FC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38957-97F9-44C9-9CEE-3BB5BF79F01E}" type="datetimeFigureOut">
              <a:rPr lang="zh-CN" altLang="en-US" smtClean="0"/>
              <a:pPr>
                <a:defRPr/>
              </a:pPr>
              <a:t>2024/5/18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6C53CC-9CDA-4A13-A3F0-62F01CCFB9FC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38957-97F9-44C9-9CEE-3BB5BF79F01E}" type="datetimeFigureOut">
              <a:rPr lang="zh-CN" altLang="en-US" smtClean="0"/>
              <a:pPr>
                <a:defRPr/>
              </a:pPr>
              <a:t>2024/5/18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6C53CC-9CDA-4A13-A3F0-62F01CCFB9FC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38957-97F9-44C9-9CEE-3BB5BF79F01E}" type="datetimeFigureOut">
              <a:rPr lang="zh-CN" altLang="en-US" smtClean="0"/>
              <a:pPr>
                <a:defRPr/>
              </a:pPr>
              <a:t>2024/5/18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6C53CC-9CDA-4A13-A3F0-62F01CCFB9FC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38957-97F9-44C9-9CEE-3BB5BF79F01E}" type="datetimeFigureOut">
              <a:rPr lang="zh-CN" altLang="en-US" smtClean="0"/>
              <a:pPr>
                <a:defRPr/>
              </a:pPr>
              <a:t>2024/5/18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6C53CC-9CDA-4A13-A3F0-62F01CCFB9FC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38957-97F9-44C9-9CEE-3BB5BF79F01E}" type="datetimeFigureOut">
              <a:rPr lang="zh-CN" altLang="en-US" smtClean="0"/>
              <a:pPr>
                <a:defRPr/>
              </a:pPr>
              <a:t>2024/5/18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6C53CC-9CDA-4A13-A3F0-62F01CCFB9FC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38957-97F9-44C9-9CEE-3BB5BF79F01E}" type="datetimeFigureOut">
              <a:rPr lang="zh-CN" altLang="en-US" smtClean="0"/>
              <a:pPr>
                <a:defRPr/>
              </a:pPr>
              <a:t>2024/5/18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6C53CC-9CDA-4A13-A3F0-62F01CCFB9FC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altLang="zh-CN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38957-97F9-44C9-9CEE-3BB5BF79F01E}" type="datetimeFigureOut">
              <a:rPr lang="zh-CN" altLang="en-US" smtClean="0"/>
              <a:pPr>
                <a:defRPr/>
              </a:pPr>
              <a:t>2024/5/18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6C53CC-9CDA-4A13-A3F0-62F01CCFB9FC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E4B38957-97F9-44C9-9CEE-3BB5BF79F01E}" type="datetimeFigureOut">
              <a:rPr lang="zh-CN" altLang="en-US" smtClean="0"/>
              <a:pPr>
                <a:defRPr/>
              </a:pPr>
              <a:t>2024/5/18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B96C53CC-9CDA-4A13-A3F0-62F01CCFB9FC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  <p:sldLayoutId id="2147484355" r:id="rId8"/>
    <p:sldLayoutId id="2147484356" r:id="rId9"/>
    <p:sldLayoutId id="2147484357" r:id="rId10"/>
    <p:sldLayoutId id="2147484358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755576" y="260648"/>
            <a:ext cx="8110376" cy="227687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>
              <a:lnSpc>
                <a:spcPct val="80000"/>
              </a:lnSpc>
            </a:pPr>
            <a:r>
              <a:rPr lang="en-US" altLang="zh-CN" sz="4400" b="1" dirty="0">
                <a:solidFill>
                  <a:srgbClr val="FFFFFF"/>
                </a:solidFill>
              </a:rPr>
              <a:t/>
            </a:r>
            <a:br>
              <a:rPr lang="en-US" altLang="zh-CN" sz="4400" b="1" dirty="0">
                <a:solidFill>
                  <a:srgbClr val="FFFFFF"/>
                </a:solidFill>
              </a:rPr>
            </a:br>
            <a:r>
              <a:rPr lang="en-US" altLang="zh-CN" sz="4400" b="1" dirty="0">
                <a:solidFill>
                  <a:srgbClr val="FFFFFF"/>
                </a:solidFill>
              </a:rPr>
              <a:t>  </a:t>
            </a: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>   </a:t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>
                <a:solidFill>
                  <a:srgbClr val="FFFFFF"/>
                </a:solidFill>
              </a:rPr>
              <a:t/>
            </a:r>
            <a:br>
              <a:rPr lang="en-US" altLang="zh-CN" sz="4400" b="1" dirty="0">
                <a:solidFill>
                  <a:srgbClr val="FFFFFF"/>
                </a:solidFill>
              </a:rPr>
            </a:br>
            <a:r>
              <a:rPr lang="en-US" altLang="zh-CN" sz="4400" b="1" dirty="0">
                <a:solidFill>
                  <a:srgbClr val="FFFFFF"/>
                </a:solidFill>
              </a:rPr>
              <a:t/>
            </a:r>
            <a:br>
              <a:rPr lang="en-US" altLang="zh-CN" sz="4400" b="1" dirty="0">
                <a:solidFill>
                  <a:srgbClr val="FFFFFF"/>
                </a:solidFill>
              </a:rPr>
            </a:br>
            <a:r>
              <a:rPr lang="en-US" altLang="zh-CN" sz="4400" b="1" dirty="0">
                <a:solidFill>
                  <a:srgbClr val="FFFFFF"/>
                </a:solidFill>
              </a:rPr>
              <a:t/>
            </a:r>
            <a:br>
              <a:rPr lang="en-US" altLang="zh-CN" sz="4400" b="1" dirty="0">
                <a:solidFill>
                  <a:srgbClr val="FFFFFF"/>
                </a:solidFill>
              </a:rPr>
            </a:br>
            <a:r>
              <a:rPr lang="en-US" altLang="zh-CN" sz="4400" b="1" dirty="0">
                <a:solidFill>
                  <a:srgbClr val="FFFFFF"/>
                </a:solidFill>
              </a:rPr>
              <a:t/>
            </a:r>
            <a:br>
              <a:rPr lang="en-US" altLang="zh-CN" sz="4400" b="1" dirty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sz="4400" b="1" dirty="0" smtClean="0">
                <a:solidFill>
                  <a:srgbClr val="FFFFFF"/>
                </a:solidFill>
              </a:rPr>
              <a:t/>
            </a:r>
            <a:br>
              <a:rPr lang="en-US" altLang="zh-CN" sz="4400" b="1" dirty="0" smtClean="0">
                <a:solidFill>
                  <a:srgbClr val="FFFFFF"/>
                </a:solidFill>
              </a:rPr>
            </a:br>
            <a:r>
              <a:rPr lang="en-US" altLang="zh-CN" b="1" dirty="0" smtClean="0">
                <a:solidFill>
                  <a:srgbClr val="FFFFFF"/>
                </a:solidFill>
              </a:rPr>
              <a:t/>
            </a:r>
            <a:br>
              <a:rPr lang="en-US" altLang="zh-CN" b="1" dirty="0" smtClean="0">
                <a:solidFill>
                  <a:srgbClr val="FFFFFF"/>
                </a:solidFill>
              </a:rPr>
            </a:br>
            <a:r>
              <a:rPr lang="en-US" altLang="zh-CN" b="1" dirty="0" smtClean="0">
                <a:solidFill>
                  <a:srgbClr val="FFFFFF"/>
                </a:solidFill>
              </a:rPr>
              <a:t/>
            </a:r>
            <a:br>
              <a:rPr lang="en-US" altLang="zh-CN" b="1" dirty="0" smtClean="0">
                <a:solidFill>
                  <a:srgbClr val="FFFFFF"/>
                </a:solidFill>
              </a:rPr>
            </a:br>
            <a:r>
              <a:rPr lang="en-US" altLang="zh-CN" b="1" dirty="0" smtClean="0">
                <a:solidFill>
                  <a:srgbClr val="FFFFFF"/>
                </a:solidFill>
              </a:rPr>
              <a:t/>
            </a:r>
            <a:br>
              <a:rPr lang="en-US" altLang="zh-CN" b="1" dirty="0" smtClean="0">
                <a:solidFill>
                  <a:srgbClr val="FFFFFF"/>
                </a:solidFill>
              </a:rPr>
            </a:br>
            <a:r>
              <a:rPr lang="en-US" altLang="zh-CN" b="1" dirty="0" smtClean="0">
                <a:solidFill>
                  <a:srgbClr val="FFFFFF"/>
                </a:solidFill>
              </a:rPr>
              <a:t/>
            </a:r>
            <a:br>
              <a:rPr lang="en-US" altLang="zh-CN" b="1" dirty="0" smtClean="0">
                <a:solidFill>
                  <a:srgbClr val="FFFFFF"/>
                </a:solidFill>
              </a:rPr>
            </a:br>
            <a:r>
              <a:rPr lang="en-US" altLang="zh-CN" b="1" dirty="0" smtClean="0">
                <a:solidFill>
                  <a:srgbClr val="FFFFFF"/>
                </a:solidFill>
              </a:rPr>
              <a:t/>
            </a:r>
            <a:br>
              <a:rPr lang="en-US" altLang="zh-CN" b="1" dirty="0" smtClean="0">
                <a:solidFill>
                  <a:srgbClr val="FFFFFF"/>
                </a:solidFill>
              </a:rPr>
            </a:br>
            <a:r>
              <a:rPr lang="en-US" altLang="zh-CN" b="1" dirty="0" smtClean="0">
                <a:solidFill>
                  <a:srgbClr val="FFFFFF"/>
                </a:solidFill>
              </a:rPr>
              <a:t/>
            </a:r>
            <a:br>
              <a:rPr lang="en-US" altLang="zh-CN" b="1" dirty="0" smtClean="0">
                <a:solidFill>
                  <a:srgbClr val="FFFFFF"/>
                </a:solidFill>
              </a:rPr>
            </a:br>
            <a:r>
              <a:rPr lang="en-US" altLang="zh-CN" b="1" dirty="0" smtClean="0">
                <a:solidFill>
                  <a:srgbClr val="FFFFFF"/>
                </a:solidFill>
                <a:latin typeface="Segoe UI Black" pitchFamily="34" charset="0"/>
                <a:ea typeface="Segoe UI Black" pitchFamily="34" charset="0"/>
              </a:rPr>
              <a:t/>
            </a:r>
            <a:br>
              <a:rPr lang="en-US" altLang="zh-CN" b="1" dirty="0" smtClean="0">
                <a:solidFill>
                  <a:srgbClr val="FFFFFF"/>
                </a:solidFill>
                <a:latin typeface="Segoe UI Black" pitchFamily="34" charset="0"/>
                <a:ea typeface="Segoe UI Black" pitchFamily="34" charset="0"/>
              </a:rPr>
            </a:br>
            <a:r>
              <a:rPr lang="en-US" altLang="zh-CN" b="1" dirty="0" smtClean="0">
                <a:solidFill>
                  <a:srgbClr val="FFFFFF"/>
                </a:solidFill>
                <a:latin typeface="Segoe UI Black" pitchFamily="34" charset="0"/>
                <a:ea typeface="Segoe UI Black" pitchFamily="34" charset="0"/>
              </a:rPr>
              <a:t>         </a:t>
            </a:r>
            <a:r>
              <a:rPr lang="zh-CN" altLang="en-US" b="1" dirty="0" smtClean="0">
                <a:solidFill>
                  <a:srgbClr val="FFFFFF"/>
                </a:solidFill>
                <a:latin typeface="Segoe UI Black" pitchFamily="34" charset="0"/>
                <a:ea typeface="Segoe UI Black" pitchFamily="34" charset="0"/>
              </a:rPr>
              <a:t>天使领彼得出监牢</a:t>
            </a:r>
            <a:r>
              <a:rPr lang="en-US" altLang="zh-CN" sz="5300" b="1" dirty="0">
                <a:solidFill>
                  <a:srgbClr val="FFFFFF"/>
                </a:solidFill>
              </a:rPr>
              <a:t/>
            </a:r>
            <a:br>
              <a:rPr lang="en-US" altLang="zh-CN" sz="5300" b="1" dirty="0">
                <a:solidFill>
                  <a:srgbClr val="FFFFFF"/>
                </a:solidFill>
              </a:rPr>
            </a:br>
            <a:r>
              <a:rPr lang="en-US" altLang="zh-CN" sz="4400" b="1" dirty="0">
                <a:solidFill>
                  <a:srgbClr val="FFFFFF"/>
                </a:solidFill>
              </a:rPr>
              <a:t/>
            </a:r>
            <a:br>
              <a:rPr lang="en-US" altLang="zh-CN" sz="4400" b="1" dirty="0">
                <a:solidFill>
                  <a:srgbClr val="FFFFFF"/>
                </a:solidFill>
              </a:rPr>
            </a:br>
            <a:r>
              <a:rPr lang="en-US" altLang="zh-CN" sz="4400" b="1" dirty="0">
                <a:solidFill>
                  <a:srgbClr val="FFFFFF"/>
                </a:solidFill>
              </a:rPr>
              <a:t/>
            </a:r>
            <a:br>
              <a:rPr lang="en-US" altLang="zh-CN" sz="4400" b="1" dirty="0">
                <a:solidFill>
                  <a:srgbClr val="FFFFFF"/>
                </a:solidFill>
              </a:rPr>
            </a:br>
            <a:r>
              <a:rPr lang="en-US" altLang="zh-CN" sz="4400" b="1" dirty="0">
                <a:solidFill>
                  <a:srgbClr val="FFFFFF"/>
                </a:solidFill>
              </a:rPr>
              <a:t>                                                                                                                                                                                               </a:t>
            </a:r>
            <a:endParaRPr lang="en-US" altLang="zh-CN" sz="4400" dirty="0">
              <a:solidFill>
                <a:srgbClr val="FFFFFF"/>
              </a:solidFill>
            </a:endParaRPr>
          </a:p>
        </p:txBody>
      </p:sp>
      <p:pic>
        <p:nvPicPr>
          <p:cNvPr id="26626" name="Picture 2" descr="原文亮光：彼得在逾越节被下监，与出埃及记惊奇相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340768"/>
            <a:ext cx="5328592" cy="4176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642194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190894"/>
                </a:solidFill>
              </a:rPr>
              <a:t>二，天使悄无声息的领彼得出监牢</a:t>
            </a:r>
            <a:endParaRPr lang="zh-CN" altLang="en-US" dirty="0">
              <a:solidFill>
                <a:srgbClr val="19089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579296" cy="3816424"/>
          </a:xfrm>
        </p:spPr>
        <p:txBody>
          <a:bodyPr/>
          <a:lstStyle/>
          <a:p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zh-CN" dirty="0" smtClean="0">
                <a:latin typeface="华文楷体" pitchFamily="2" charset="-122"/>
                <a:ea typeface="华文楷体" pitchFamily="2" charset="-122"/>
              </a:rPr>
              <a:t>祷告是我们</a:t>
            </a:r>
            <a:r>
              <a:rPr lang="zh-CN" altLang="zh-CN" smtClean="0">
                <a:latin typeface="华文楷体" pitchFamily="2" charset="-122"/>
                <a:ea typeface="华文楷体" pitchFamily="2" charset="-122"/>
              </a:rPr>
              <a:t>与</a:t>
            </a:r>
            <a:r>
              <a:rPr lang="zh-CN" altLang="zh-CN" smtClean="0">
                <a:latin typeface="华文楷体" pitchFamily="2" charset="-122"/>
                <a:ea typeface="华文楷体" pitchFamily="2" charset="-122"/>
              </a:rPr>
              <a:t>神</a:t>
            </a:r>
            <a:r>
              <a:rPr lang="zh-CN" altLang="en-US" smtClean="0">
                <a:latin typeface="华文楷体" pitchFamily="2" charset="-122"/>
                <a:ea typeface="华文楷体" pitchFamily="2" charset="-122"/>
              </a:rPr>
              <a:t>连</a:t>
            </a:r>
            <a:r>
              <a:rPr lang="zh-CN" altLang="zh-CN" smtClean="0">
                <a:latin typeface="华文楷体" pitchFamily="2" charset="-122"/>
                <a:ea typeface="华文楷体" pitchFamily="2" charset="-122"/>
              </a:rPr>
              <a:t>接</a:t>
            </a:r>
            <a:r>
              <a:rPr lang="zh-CN" altLang="zh-CN" dirty="0" smtClean="0">
                <a:latin typeface="华文楷体" pitchFamily="2" charset="-122"/>
                <a:ea typeface="华文楷体" pitchFamily="2" charset="-122"/>
              </a:rPr>
              <a:t>的方法，是一架跨过深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buNone/>
            </a:pPr>
            <a:r>
              <a:rPr lang="en-US" altLang="zh-CN" dirty="0" smtClean="0"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zh-CN" altLang="zh-CN" dirty="0" smtClean="0">
                <a:latin typeface="华文楷体" pitchFamily="2" charset="-122"/>
                <a:ea typeface="华文楷体" pitchFamily="2" charset="-122"/>
              </a:rPr>
              <a:t>渊的桥梁，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祷告可以</a:t>
            </a:r>
            <a:r>
              <a:rPr lang="zh-CN" altLang="zh-CN" dirty="0" smtClean="0">
                <a:latin typeface="华文楷体" pitchFamily="2" charset="-122"/>
                <a:ea typeface="华文楷体" pitchFamily="2" charset="-122"/>
              </a:rPr>
              <a:t>带领我们经过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时</a:t>
            </a:r>
            <a:r>
              <a:rPr lang="zh-CN" altLang="zh-CN" dirty="0" smtClean="0">
                <a:latin typeface="华文楷体" pitchFamily="2" charset="-122"/>
                <a:ea typeface="华文楷体" pitchFamily="2" charset="-122"/>
              </a:rPr>
              <a:t>危险时安然度过</a:t>
            </a:r>
            <a:r>
              <a:rPr lang="zh-CN" altLang="zh-CN" dirty="0" smtClean="0">
                <a:latin typeface="+mj-ea"/>
                <a:ea typeface="+mj-ea"/>
              </a:rPr>
              <a:t>。</a:t>
            </a:r>
            <a:endParaRPr lang="zh-CN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dirty="0" smtClean="0">
                <a:solidFill>
                  <a:srgbClr val="190894"/>
                </a:solidFill>
                <a:ea typeface="+mn-ea"/>
              </a:rPr>
              <a:t>12:7</a:t>
            </a:r>
            <a:r>
              <a:rPr lang="en-US" altLang="zh-CN" sz="3600" dirty="0" smtClean="0">
                <a:solidFill>
                  <a:srgbClr val="190894"/>
                </a:solidFill>
                <a:latin typeface="+mn-ea"/>
                <a:ea typeface="+mn-ea"/>
              </a:rPr>
              <a:t> </a:t>
            </a:r>
            <a:r>
              <a:rPr lang="zh-CN" altLang="en-US" sz="3600" dirty="0" smtClean="0">
                <a:solidFill>
                  <a:srgbClr val="190894"/>
                </a:solidFill>
                <a:latin typeface="+mn-ea"/>
                <a:ea typeface="+mn-ea"/>
              </a:rPr>
              <a:t>忽然有主的一个使者，站在旁边，屋里有光照耀。天使</a:t>
            </a:r>
            <a:r>
              <a:rPr lang="zh-CN" altLang="en-US" sz="3600" dirty="0" smtClean="0">
                <a:solidFill>
                  <a:srgbClr val="FF0000"/>
                </a:solidFill>
                <a:latin typeface="+mn-ea"/>
                <a:ea typeface="+mn-ea"/>
              </a:rPr>
              <a:t>拍彼得的肋旁</a:t>
            </a:r>
            <a:r>
              <a:rPr lang="zh-CN" altLang="en-US" sz="3600" dirty="0" smtClean="0">
                <a:solidFill>
                  <a:srgbClr val="190894"/>
                </a:solidFill>
                <a:latin typeface="+mn-ea"/>
                <a:ea typeface="+mn-ea"/>
              </a:rPr>
              <a:t>，</a:t>
            </a:r>
            <a:r>
              <a:rPr lang="zh-CN" altLang="en-US" sz="3600" dirty="0" smtClean="0">
                <a:solidFill>
                  <a:srgbClr val="FF0000"/>
                </a:solidFill>
                <a:latin typeface="+mn-ea"/>
                <a:ea typeface="+mn-ea"/>
              </a:rPr>
              <a:t>拍醒了他</a:t>
            </a:r>
            <a:r>
              <a:rPr lang="zh-CN" altLang="en-US" sz="3600" dirty="0" smtClean="0">
                <a:solidFill>
                  <a:srgbClr val="190894"/>
                </a:solidFill>
                <a:latin typeface="+mn-ea"/>
                <a:ea typeface="+mn-ea"/>
              </a:rPr>
              <a:t>，说，快快起来。那铁链就从他手上脱落下来</a:t>
            </a:r>
            <a:r>
              <a:rPr lang="zh-CN" altLang="en-US" sz="3600" dirty="0" smtClean="0">
                <a:latin typeface="+mn-ea"/>
                <a:ea typeface="+mn-ea"/>
              </a:rPr>
              <a:t>。  </a:t>
            </a:r>
            <a:endParaRPr lang="zh-CN" altLang="en-US" sz="3600" dirty="0">
              <a:latin typeface="+mn-ea"/>
              <a:ea typeface="+mn-e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504" y="548680"/>
            <a:ext cx="90364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solidFill>
                  <a:srgbClr val="190894"/>
                </a:solidFill>
              </a:rPr>
              <a:t>12:6 </a:t>
            </a:r>
            <a:r>
              <a:rPr lang="zh-CN" altLang="en-US" sz="3600" dirty="0" smtClean="0">
                <a:solidFill>
                  <a:srgbClr val="190894"/>
                </a:solidFill>
              </a:rPr>
              <a:t>希律将要提他出来的前一夜，彼得被两条</a:t>
            </a:r>
            <a:r>
              <a:rPr lang="zh-CN" altLang="en-US" sz="3600" dirty="0" smtClean="0">
                <a:solidFill>
                  <a:srgbClr val="FF0000"/>
                </a:solidFill>
              </a:rPr>
              <a:t>铁链锁着</a:t>
            </a:r>
            <a:r>
              <a:rPr lang="zh-CN" altLang="en-US" sz="3600" dirty="0" smtClean="0">
                <a:solidFill>
                  <a:srgbClr val="190894"/>
                </a:solidFill>
              </a:rPr>
              <a:t>，</a:t>
            </a:r>
            <a:r>
              <a:rPr lang="zh-CN" altLang="en-US" sz="3600" dirty="0" smtClean="0">
                <a:solidFill>
                  <a:srgbClr val="FF0000"/>
                </a:solidFill>
              </a:rPr>
              <a:t>睡在</a:t>
            </a:r>
            <a:r>
              <a:rPr lang="zh-CN" altLang="en-US" sz="3600" dirty="0" smtClean="0">
                <a:solidFill>
                  <a:srgbClr val="190894"/>
                </a:solidFill>
              </a:rPr>
              <a:t>两个兵丁当中。看守的人也在门外看守。</a:t>
            </a:r>
            <a:endParaRPr lang="en-US" altLang="zh-CN" sz="3600" dirty="0" smtClean="0">
              <a:solidFill>
                <a:srgbClr val="190894"/>
              </a:solidFill>
            </a:endParaRPr>
          </a:p>
          <a:p>
            <a:endParaRPr lang="en-US" altLang="zh-CN" sz="3600" dirty="0" smtClean="0">
              <a:solidFill>
                <a:srgbClr val="190894"/>
              </a:solidFill>
            </a:endParaRPr>
          </a:p>
          <a:p>
            <a:endParaRPr lang="zh-CN" altLang="en-US" sz="3600" dirty="0">
              <a:solidFill>
                <a:srgbClr val="19089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dirty="0" smtClean="0">
                <a:solidFill>
                  <a:srgbClr val="190894"/>
                </a:solidFill>
                <a:latin typeface="+mj-ea"/>
              </a:rPr>
              <a:t>12:8</a:t>
            </a:r>
            <a:r>
              <a:rPr lang="zh-CN" altLang="en-US" sz="3600" dirty="0" smtClean="0">
                <a:solidFill>
                  <a:srgbClr val="190894"/>
                </a:solidFill>
                <a:latin typeface="+mj-ea"/>
              </a:rPr>
              <a:t>天使对他说，束上带子。穿上鞋。</a:t>
            </a:r>
            <a:r>
              <a:rPr lang="zh-CN" altLang="en-US" sz="3600" dirty="0" smtClean="0">
                <a:solidFill>
                  <a:srgbClr val="FF0000"/>
                </a:solidFill>
                <a:latin typeface="+mj-ea"/>
              </a:rPr>
              <a:t>他就那样作</a:t>
            </a:r>
            <a:r>
              <a:rPr lang="zh-CN" altLang="en-US" sz="3600" dirty="0" smtClean="0">
                <a:solidFill>
                  <a:srgbClr val="190894"/>
                </a:solidFill>
                <a:latin typeface="+mj-ea"/>
              </a:rPr>
              <a:t>。天使又说，披上外衣，跟着我来。</a:t>
            </a:r>
            <a:r>
              <a:rPr lang="en-US" altLang="zh-CN" sz="3600" dirty="0" smtClean="0">
                <a:solidFill>
                  <a:srgbClr val="190894"/>
                </a:solidFill>
                <a:latin typeface="+mj-ea"/>
              </a:rPr>
              <a:t/>
            </a:r>
            <a:br>
              <a:rPr lang="en-US" altLang="zh-CN" sz="3600" dirty="0" smtClean="0">
                <a:solidFill>
                  <a:srgbClr val="190894"/>
                </a:solidFill>
                <a:latin typeface="+mj-ea"/>
              </a:rPr>
            </a:br>
            <a:r>
              <a:rPr lang="zh-CN" altLang="en-US" sz="3600" dirty="0" smtClean="0">
                <a:solidFill>
                  <a:srgbClr val="190894"/>
                </a:solidFill>
                <a:latin typeface="+mj-ea"/>
              </a:rPr>
              <a:t/>
            </a:r>
            <a:br>
              <a:rPr lang="zh-CN" altLang="en-US" sz="3600" dirty="0" smtClean="0">
                <a:solidFill>
                  <a:srgbClr val="190894"/>
                </a:solidFill>
                <a:latin typeface="+mj-ea"/>
              </a:rPr>
            </a:br>
            <a:r>
              <a:rPr lang="en-US" altLang="zh-CN" sz="3600" dirty="0" smtClean="0">
                <a:solidFill>
                  <a:srgbClr val="190894"/>
                </a:solidFill>
                <a:latin typeface="+mj-ea"/>
              </a:rPr>
              <a:t>12:9</a:t>
            </a:r>
            <a:r>
              <a:rPr lang="zh-CN" altLang="en-US" sz="3600" dirty="0" smtClean="0">
                <a:solidFill>
                  <a:srgbClr val="FF0000"/>
                </a:solidFill>
                <a:latin typeface="+mj-ea"/>
              </a:rPr>
              <a:t>彼得就出来跟着他</a:t>
            </a:r>
            <a:r>
              <a:rPr lang="zh-CN" altLang="en-US" sz="3600" dirty="0" smtClean="0">
                <a:solidFill>
                  <a:srgbClr val="190894"/>
                </a:solidFill>
                <a:latin typeface="+mj-ea"/>
              </a:rPr>
              <a:t>，不知道天使所作是真的，只当见了异象。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dirty="0" smtClean="0">
                <a:solidFill>
                  <a:srgbClr val="190894"/>
                </a:solidFill>
                <a:latin typeface="+mn-lt"/>
              </a:rPr>
              <a:t>12:10 </a:t>
            </a:r>
            <a:r>
              <a:rPr lang="zh-CN" altLang="en-US" dirty="0" smtClean="0">
                <a:solidFill>
                  <a:srgbClr val="190894"/>
                </a:solidFill>
                <a:latin typeface="+mn-lt"/>
              </a:rPr>
              <a:t>过了第一层，第二层监牢，就来到临街的铁门。那门自己开了。他们出来，</a:t>
            </a:r>
            <a:r>
              <a:rPr lang="zh-CN" altLang="en-US" dirty="0" smtClean="0">
                <a:solidFill>
                  <a:srgbClr val="FF0000"/>
                </a:solidFill>
                <a:latin typeface="+mn-lt"/>
              </a:rPr>
              <a:t>走过一条街</a:t>
            </a:r>
            <a:r>
              <a:rPr lang="zh-CN" altLang="en-US" dirty="0" smtClean="0">
                <a:solidFill>
                  <a:srgbClr val="190894"/>
                </a:solidFill>
                <a:latin typeface="+mn-lt"/>
              </a:rPr>
              <a:t>，</a:t>
            </a:r>
            <a:r>
              <a:rPr lang="zh-CN" altLang="en-US" dirty="0" smtClean="0">
                <a:solidFill>
                  <a:srgbClr val="FF0000"/>
                </a:solidFill>
                <a:latin typeface="+mn-lt"/>
              </a:rPr>
              <a:t>天使便离开他去了。</a:t>
            </a:r>
            <a:endParaRPr lang="zh-CN" altLang="en-US" dirty="0">
              <a:solidFill>
                <a:srgbClr val="FF0000"/>
              </a:solidFill>
              <a:latin typeface="+mn-lt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dirty="0" smtClean="0">
                <a:solidFill>
                  <a:srgbClr val="190894"/>
                </a:solidFill>
                <a:latin typeface="+mn-lt"/>
              </a:rPr>
              <a:t>12:11 </a:t>
            </a:r>
            <a:r>
              <a:rPr lang="zh-CN" altLang="en-US" dirty="0" smtClean="0">
                <a:solidFill>
                  <a:srgbClr val="190894"/>
                </a:solidFill>
                <a:latin typeface="+mn-lt"/>
              </a:rPr>
              <a:t>彼得醒悟过来，说，我现在</a:t>
            </a:r>
            <a:r>
              <a:rPr lang="zh-CN" altLang="en-US" dirty="0" smtClean="0">
                <a:solidFill>
                  <a:srgbClr val="FF0000"/>
                </a:solidFill>
                <a:latin typeface="+mn-lt"/>
              </a:rPr>
              <a:t>真</a:t>
            </a:r>
            <a:r>
              <a:rPr lang="en-US" altLang="zh-CN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altLang="zh-CN" dirty="0" smtClean="0">
                <a:solidFill>
                  <a:srgbClr val="FF0000"/>
                </a:solidFill>
                <a:latin typeface="+mn-lt"/>
              </a:rPr>
            </a:br>
            <a:r>
              <a:rPr lang="zh-CN" altLang="en-US" dirty="0" smtClean="0">
                <a:solidFill>
                  <a:srgbClr val="FF0000"/>
                </a:solidFill>
                <a:latin typeface="+mn-lt"/>
              </a:rPr>
              <a:t>知道</a:t>
            </a:r>
            <a:r>
              <a:rPr lang="zh-CN" altLang="en-US" dirty="0" smtClean="0">
                <a:solidFill>
                  <a:srgbClr val="190894"/>
                </a:solidFill>
                <a:latin typeface="+mn-lt"/>
              </a:rPr>
              <a:t>主差遣他的使者，</a:t>
            </a:r>
            <a:r>
              <a:rPr lang="zh-CN" altLang="en-US" dirty="0" smtClean="0">
                <a:solidFill>
                  <a:srgbClr val="FF0000"/>
                </a:solidFill>
                <a:latin typeface="+mn-lt"/>
              </a:rPr>
              <a:t>救我脱离</a:t>
            </a:r>
            <a:r>
              <a:rPr lang="zh-CN" altLang="en-US" dirty="0" smtClean="0">
                <a:solidFill>
                  <a:srgbClr val="190894"/>
                </a:solidFill>
                <a:latin typeface="+mn-lt"/>
              </a:rPr>
              <a:t>希律的手，和犹太百姓一切所盼望的。</a:t>
            </a:r>
            <a:endParaRPr lang="zh-CN" altLang="en-US" dirty="0">
              <a:solidFill>
                <a:srgbClr val="190894"/>
              </a:solidFill>
              <a:latin typeface="+mn-lt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dirty="0">
              <a:latin typeface="华文楷体" pitchFamily="2" charset="-122"/>
              <a:ea typeface="华文楷体" pitchFamily="2" charset="-122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1187624" y="764704"/>
          <a:ext cx="672040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zh-CN" dirty="0" smtClean="0">
                <a:solidFill>
                  <a:srgbClr val="190894"/>
                </a:solidFill>
              </a:rPr>
              <a:t>如果我们不相信，我们就不会去祷告</a:t>
            </a:r>
            <a:r>
              <a:rPr lang="zh-CN" altLang="en-US" dirty="0" smtClean="0">
                <a:solidFill>
                  <a:srgbClr val="190894"/>
                </a:solidFill>
              </a:rPr>
              <a:t>。</a:t>
            </a:r>
            <a:r>
              <a:rPr lang="en-US" altLang="zh-CN" dirty="0" smtClean="0">
                <a:solidFill>
                  <a:srgbClr val="190894"/>
                </a:solidFill>
              </a:rPr>
              <a:t/>
            </a:r>
            <a:br>
              <a:rPr lang="en-US" altLang="zh-CN" dirty="0" smtClean="0">
                <a:solidFill>
                  <a:srgbClr val="190894"/>
                </a:solidFill>
              </a:rPr>
            </a:br>
            <a:r>
              <a:rPr lang="en-US" altLang="zh-CN" dirty="0" smtClean="0">
                <a:solidFill>
                  <a:srgbClr val="190894"/>
                </a:solidFill>
              </a:rPr>
              <a:t/>
            </a:r>
            <a:br>
              <a:rPr lang="en-US" altLang="zh-CN" dirty="0" smtClean="0">
                <a:solidFill>
                  <a:srgbClr val="190894"/>
                </a:solidFill>
              </a:rPr>
            </a:br>
            <a:r>
              <a:rPr lang="zh-CN" altLang="zh-CN" dirty="0" smtClean="0">
                <a:solidFill>
                  <a:srgbClr val="190894"/>
                </a:solidFill>
              </a:rPr>
              <a:t>我们不祷告，就经历不了神</a:t>
            </a:r>
            <a:r>
              <a:rPr lang="zh-CN" altLang="en-US" dirty="0" smtClean="0">
                <a:solidFill>
                  <a:srgbClr val="190894"/>
                </a:solidFill>
              </a:rPr>
              <a:t>。</a:t>
            </a:r>
            <a:r>
              <a:rPr lang="en-US" altLang="zh-CN" dirty="0" smtClean="0">
                <a:solidFill>
                  <a:srgbClr val="190894"/>
                </a:solidFill>
              </a:rPr>
              <a:t/>
            </a:r>
            <a:br>
              <a:rPr lang="en-US" altLang="zh-CN" dirty="0" smtClean="0">
                <a:solidFill>
                  <a:srgbClr val="190894"/>
                </a:solidFill>
              </a:rPr>
            </a:br>
            <a:r>
              <a:rPr lang="en-US" altLang="zh-CN" dirty="0" smtClean="0">
                <a:solidFill>
                  <a:srgbClr val="190894"/>
                </a:solidFill>
              </a:rPr>
              <a:t/>
            </a:r>
            <a:br>
              <a:rPr lang="en-US" altLang="zh-CN" dirty="0" smtClean="0">
                <a:solidFill>
                  <a:srgbClr val="190894"/>
                </a:solidFill>
              </a:rPr>
            </a:br>
            <a:r>
              <a:rPr lang="zh-CN" altLang="zh-CN" dirty="0" smtClean="0">
                <a:solidFill>
                  <a:srgbClr val="190894"/>
                </a:solidFill>
              </a:rPr>
              <a:t>信仰永远会停留在</a:t>
            </a:r>
            <a:r>
              <a:rPr lang="zh-CN" altLang="zh-CN" dirty="0" smtClean="0">
                <a:solidFill>
                  <a:srgbClr val="FF0000"/>
                </a:solidFill>
              </a:rPr>
              <a:t>我知道</a:t>
            </a:r>
            <a:r>
              <a:rPr lang="zh-CN" altLang="zh-CN" dirty="0" smtClean="0">
                <a:solidFill>
                  <a:srgbClr val="190894"/>
                </a:solidFill>
              </a:rPr>
              <a:t>，但不是</a:t>
            </a:r>
            <a:r>
              <a:rPr lang="zh-CN" altLang="zh-CN" dirty="0" smtClean="0">
                <a:solidFill>
                  <a:srgbClr val="FF0000"/>
                </a:solidFill>
              </a:rPr>
              <a:t>真知道。</a:t>
            </a:r>
            <a:endParaRPr lang="zh-CN" altLang="en-US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190894"/>
                </a:solidFill>
              </a:rPr>
              <a:t>三，全教会经历见证神的大能</a:t>
            </a:r>
            <a:endParaRPr lang="zh-CN" altLang="en-US" dirty="0">
              <a:solidFill>
                <a:srgbClr val="19089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18457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CN" sz="4000" dirty="0" smtClean="0">
                <a:solidFill>
                  <a:srgbClr val="190894"/>
                </a:solidFill>
              </a:rPr>
              <a:t>12:12</a:t>
            </a:r>
            <a:r>
              <a:rPr lang="zh-CN" altLang="en-US" sz="4000" dirty="0" smtClean="0">
                <a:solidFill>
                  <a:srgbClr val="190894"/>
                </a:solidFill>
              </a:rPr>
              <a:t>想了一想，就往那称呼马可的约翰</a:t>
            </a:r>
            <a:endParaRPr lang="en-US" altLang="zh-CN" sz="4000" dirty="0" smtClean="0">
              <a:solidFill>
                <a:srgbClr val="190894"/>
              </a:solidFill>
            </a:endParaRPr>
          </a:p>
          <a:p>
            <a:pPr>
              <a:buNone/>
            </a:pPr>
            <a:r>
              <a:rPr lang="en-US" altLang="zh-CN" sz="4000" dirty="0" smtClean="0">
                <a:solidFill>
                  <a:srgbClr val="190894"/>
                </a:solidFill>
              </a:rPr>
              <a:t>          </a:t>
            </a:r>
            <a:r>
              <a:rPr lang="zh-CN" altLang="en-US" sz="4000" dirty="0" smtClean="0">
                <a:solidFill>
                  <a:srgbClr val="190894"/>
                </a:solidFill>
              </a:rPr>
              <a:t>他母亲马利亚家去。</a:t>
            </a:r>
            <a:r>
              <a:rPr lang="zh-CN" altLang="en-US" sz="4000" dirty="0" smtClean="0">
                <a:solidFill>
                  <a:srgbClr val="FF0000"/>
                </a:solidFill>
              </a:rPr>
              <a:t>在那里有好些</a:t>
            </a:r>
            <a:endParaRPr lang="en-US" altLang="zh-CN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sz="4000" dirty="0" smtClean="0">
                <a:solidFill>
                  <a:srgbClr val="FF0000"/>
                </a:solidFill>
              </a:rPr>
              <a:t>         </a:t>
            </a:r>
            <a:r>
              <a:rPr lang="zh-CN" altLang="en-US" sz="4000" dirty="0" smtClean="0">
                <a:solidFill>
                  <a:srgbClr val="FF0000"/>
                </a:solidFill>
              </a:rPr>
              <a:t>人聚集祷告。</a:t>
            </a:r>
            <a:endParaRPr lang="en-US" altLang="zh-CN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sz="4000" dirty="0" smtClean="0">
                <a:solidFill>
                  <a:srgbClr val="190894"/>
                </a:solidFill>
              </a:rPr>
              <a:t>12:16</a:t>
            </a:r>
            <a:r>
              <a:rPr lang="zh-CN" altLang="en-US" sz="4000" dirty="0" smtClean="0">
                <a:solidFill>
                  <a:srgbClr val="190894"/>
                </a:solidFill>
              </a:rPr>
              <a:t>彼得不住地敲门。他们开了门，</a:t>
            </a:r>
            <a:r>
              <a:rPr lang="zh-CN" altLang="en-US" sz="4000" dirty="0" smtClean="0">
                <a:solidFill>
                  <a:srgbClr val="FF0000"/>
                </a:solidFill>
              </a:rPr>
              <a:t>看见</a:t>
            </a:r>
            <a:endParaRPr lang="en-US" altLang="zh-CN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sz="4000" dirty="0" smtClean="0">
                <a:solidFill>
                  <a:srgbClr val="FF0000"/>
                </a:solidFill>
              </a:rPr>
              <a:t>           </a:t>
            </a:r>
            <a:r>
              <a:rPr lang="zh-CN" altLang="en-US" sz="4000" dirty="0" smtClean="0">
                <a:solidFill>
                  <a:srgbClr val="FF0000"/>
                </a:solidFill>
              </a:rPr>
              <a:t>他，就甚惊奇。</a:t>
            </a:r>
            <a:endParaRPr lang="en-US" altLang="zh-CN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sz="4000" dirty="0" smtClean="0">
                <a:solidFill>
                  <a:srgbClr val="190894"/>
                </a:solidFill>
              </a:rPr>
              <a:t>12:17</a:t>
            </a:r>
            <a:r>
              <a:rPr lang="zh-CN" altLang="en-US" sz="4000" dirty="0" smtClean="0">
                <a:solidFill>
                  <a:srgbClr val="190894"/>
                </a:solidFill>
              </a:rPr>
              <a:t>彼得摆手，不要他们作声</a:t>
            </a:r>
            <a:r>
              <a:rPr lang="zh-CN" altLang="en-US" sz="4000" dirty="0" smtClean="0"/>
              <a:t>，</a:t>
            </a:r>
            <a:r>
              <a:rPr lang="zh-CN" altLang="en-US" sz="4000" dirty="0" smtClean="0">
                <a:solidFill>
                  <a:srgbClr val="FF0000"/>
                </a:solidFill>
              </a:rPr>
              <a:t>就告诉他</a:t>
            </a:r>
            <a:endParaRPr lang="en-US" altLang="zh-CN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sz="4000" dirty="0" smtClean="0">
                <a:solidFill>
                  <a:srgbClr val="FF0000"/>
                </a:solidFill>
              </a:rPr>
              <a:t>          </a:t>
            </a:r>
            <a:r>
              <a:rPr lang="zh-CN" altLang="en-US" sz="4000" dirty="0" smtClean="0">
                <a:solidFill>
                  <a:srgbClr val="FF0000"/>
                </a:solidFill>
              </a:rPr>
              <a:t>们主怎样领他出监。又说，你们把这</a:t>
            </a:r>
            <a:endParaRPr lang="en-US" altLang="zh-CN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sz="4000" dirty="0" smtClean="0">
                <a:solidFill>
                  <a:srgbClr val="FF0000"/>
                </a:solidFill>
              </a:rPr>
              <a:t>           </a:t>
            </a:r>
            <a:r>
              <a:rPr lang="zh-CN" altLang="en-US" sz="4000" dirty="0" smtClean="0">
                <a:solidFill>
                  <a:srgbClr val="FF0000"/>
                </a:solidFill>
              </a:rPr>
              <a:t>事告诉雅各，和众弟兄。</a:t>
            </a:r>
            <a:r>
              <a:rPr lang="zh-CN" altLang="en-US" sz="4000" dirty="0" smtClean="0">
                <a:solidFill>
                  <a:srgbClr val="190894"/>
                </a:solidFill>
              </a:rPr>
              <a:t>于是出去往</a:t>
            </a:r>
            <a:endParaRPr lang="en-US" altLang="zh-CN" sz="4000" dirty="0" smtClean="0">
              <a:solidFill>
                <a:srgbClr val="190894"/>
              </a:solidFill>
            </a:endParaRPr>
          </a:p>
          <a:p>
            <a:pPr>
              <a:buNone/>
            </a:pPr>
            <a:r>
              <a:rPr lang="en-US" altLang="zh-CN" sz="4000" dirty="0" smtClean="0">
                <a:solidFill>
                  <a:srgbClr val="190894"/>
                </a:solidFill>
              </a:rPr>
              <a:t>           </a:t>
            </a:r>
            <a:r>
              <a:rPr lang="zh-CN" altLang="en-US" sz="4000" dirty="0" smtClean="0">
                <a:solidFill>
                  <a:srgbClr val="190894"/>
                </a:solidFill>
              </a:rPr>
              <a:t>别处去了。</a:t>
            </a:r>
          </a:p>
          <a:p>
            <a:pPr>
              <a:buNone/>
            </a:pPr>
            <a:endParaRPr lang="zh-CN" alt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784976" cy="5449808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>
                <a:solidFill>
                  <a:srgbClr val="190894"/>
                </a:solidFill>
                <a:latin typeface="+mj-ea"/>
                <a:ea typeface="+mj-ea"/>
              </a:rPr>
              <a:t>   </a:t>
            </a:r>
            <a:r>
              <a:rPr lang="zh-CN" altLang="zh-CN" dirty="0" smtClean="0">
                <a:solidFill>
                  <a:srgbClr val="190894"/>
                </a:solidFill>
                <a:latin typeface="+mj-ea"/>
                <a:ea typeface="+mj-ea"/>
              </a:rPr>
              <a:t>惊奇的原因是彼得的出现太不可思议了，希律</a:t>
            </a:r>
            <a:endParaRPr lang="en-US" altLang="zh-CN" dirty="0" smtClean="0">
              <a:solidFill>
                <a:srgbClr val="190894"/>
              </a:solidFill>
              <a:latin typeface="+mj-ea"/>
              <a:ea typeface="+mj-ea"/>
            </a:endParaRPr>
          </a:p>
          <a:p>
            <a:pPr>
              <a:buNone/>
            </a:pPr>
            <a:r>
              <a:rPr lang="en-US" altLang="zh-CN" dirty="0" smtClean="0">
                <a:solidFill>
                  <a:srgbClr val="190894"/>
                </a:solidFill>
                <a:latin typeface="+mj-ea"/>
                <a:ea typeface="+mj-ea"/>
              </a:rPr>
              <a:t>   </a:t>
            </a:r>
            <a:r>
              <a:rPr lang="zh-CN" altLang="zh-CN" dirty="0" smtClean="0">
                <a:solidFill>
                  <a:srgbClr val="190894"/>
                </a:solidFill>
                <a:latin typeface="+mj-ea"/>
                <a:ea typeface="+mj-ea"/>
              </a:rPr>
              <a:t>安排了那么多兵丁看守，彼得竟然从监牢中出来了。真是从天而降，喜出望外，超越了他们的想象。</a:t>
            </a:r>
            <a:endParaRPr lang="en-US" altLang="zh-CN" dirty="0" smtClean="0">
              <a:solidFill>
                <a:srgbClr val="190894"/>
              </a:solidFill>
              <a:latin typeface="+mj-ea"/>
              <a:ea typeface="+mj-ea"/>
            </a:endParaRPr>
          </a:p>
          <a:p>
            <a:pPr>
              <a:buNone/>
            </a:pPr>
            <a:endParaRPr lang="en-US" altLang="zh-CN" dirty="0" smtClean="0">
              <a:solidFill>
                <a:srgbClr val="190894"/>
              </a:solidFill>
              <a:latin typeface="+mj-ea"/>
              <a:ea typeface="+mj-ea"/>
            </a:endParaRPr>
          </a:p>
          <a:p>
            <a:pPr>
              <a:buNone/>
            </a:pPr>
            <a:r>
              <a:rPr lang="en-US" altLang="zh-CN" dirty="0" smtClean="0">
                <a:solidFill>
                  <a:srgbClr val="190894"/>
                </a:solidFill>
                <a:latin typeface="+mj-ea"/>
                <a:ea typeface="+mj-ea"/>
              </a:rPr>
              <a:t>  </a:t>
            </a:r>
            <a:r>
              <a:rPr lang="zh-CN" altLang="zh-CN" dirty="0" smtClean="0">
                <a:solidFill>
                  <a:srgbClr val="190894"/>
                </a:solidFill>
                <a:latin typeface="+mj-ea"/>
                <a:ea typeface="+mj-ea"/>
              </a:rPr>
              <a:t>神在信靠仰望祂的人身上所做的事都是意外的平安，给信靠祂的人带来惊奇。</a:t>
            </a:r>
            <a:endParaRPr lang="zh-CN" altLang="en-US" dirty="0">
              <a:solidFill>
                <a:srgbClr val="190894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190894"/>
                </a:solidFill>
              </a:rPr>
              <a:t>总 结</a:t>
            </a:r>
            <a:endParaRPr lang="zh-CN" altLang="en-US" dirty="0">
              <a:solidFill>
                <a:srgbClr val="19089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686320"/>
          </a:xfrm>
        </p:spPr>
        <p:txBody>
          <a:bodyPr/>
          <a:lstStyle/>
          <a:p>
            <a:r>
              <a:rPr lang="zh-CN" altLang="zh-CN" dirty="0" smtClean="0">
                <a:solidFill>
                  <a:srgbClr val="190894"/>
                </a:solidFill>
              </a:rPr>
              <a:t>每一次教会的事工开展，无论是宣教，布道会，纪念庆祝活动，不是为了做事工而作事，乃是藉着每一次的事工去</a:t>
            </a:r>
            <a:r>
              <a:rPr lang="zh-CN" altLang="zh-CN" dirty="0" smtClean="0">
                <a:solidFill>
                  <a:srgbClr val="FF0000"/>
                </a:solidFill>
              </a:rPr>
              <a:t>经历神</a:t>
            </a:r>
            <a:r>
              <a:rPr lang="zh-CN" altLang="zh-CN" dirty="0" smtClean="0">
                <a:solidFill>
                  <a:srgbClr val="190894"/>
                </a:solidFill>
              </a:rPr>
              <a:t>，</a:t>
            </a:r>
            <a:r>
              <a:rPr lang="zh-CN" altLang="en-US" dirty="0" smtClean="0">
                <a:solidFill>
                  <a:srgbClr val="190894"/>
                </a:solidFill>
              </a:rPr>
              <a:t>我们</a:t>
            </a:r>
            <a:r>
              <a:rPr lang="zh-CN" altLang="zh-CN" dirty="0" smtClean="0">
                <a:solidFill>
                  <a:srgbClr val="190894"/>
                </a:solidFill>
              </a:rPr>
              <a:t>藉着服事中的参与，带来个人灵命的成长和教会的复兴，</a:t>
            </a:r>
            <a:r>
              <a:rPr lang="zh-CN" altLang="en-US" dirty="0" smtClean="0">
                <a:solidFill>
                  <a:srgbClr val="190894"/>
                </a:solidFill>
              </a:rPr>
              <a:t>使</a:t>
            </a:r>
            <a:r>
              <a:rPr lang="zh-CN" altLang="zh-CN" dirty="0" smtClean="0">
                <a:solidFill>
                  <a:srgbClr val="190894"/>
                </a:solidFill>
              </a:rPr>
              <a:t>我们不断</a:t>
            </a:r>
            <a:r>
              <a:rPr lang="zh-CN" altLang="zh-CN" dirty="0" smtClean="0">
                <a:solidFill>
                  <a:srgbClr val="FF0000"/>
                </a:solidFill>
              </a:rPr>
              <a:t>刷新对神的认识</a:t>
            </a:r>
            <a:r>
              <a:rPr lang="zh-CN" altLang="zh-CN" dirty="0" smtClean="0">
                <a:solidFill>
                  <a:srgbClr val="190894"/>
                </a:solidFill>
              </a:rPr>
              <a:t>，</a:t>
            </a:r>
            <a:r>
              <a:rPr lang="zh-CN" altLang="zh-CN" dirty="0" smtClean="0">
                <a:solidFill>
                  <a:srgbClr val="FF0000"/>
                </a:solidFill>
              </a:rPr>
              <a:t>拓展我们</a:t>
            </a:r>
            <a:r>
              <a:rPr lang="zh-CN" altLang="en-US" dirty="0" smtClean="0">
                <a:solidFill>
                  <a:srgbClr val="FF0000"/>
                </a:solidFill>
              </a:rPr>
              <a:t>属灵</a:t>
            </a:r>
            <a:r>
              <a:rPr lang="zh-CN" altLang="zh-CN" dirty="0" smtClean="0">
                <a:solidFill>
                  <a:srgbClr val="FF0000"/>
                </a:solidFill>
              </a:rPr>
              <a:t>的地界</a:t>
            </a:r>
            <a:r>
              <a:rPr lang="zh-CN" altLang="en-US" dirty="0" smtClean="0">
                <a:solidFill>
                  <a:srgbClr val="190894"/>
                </a:solidFill>
              </a:rPr>
              <a:t>。</a:t>
            </a:r>
            <a:endParaRPr lang="en-US" altLang="zh-CN" dirty="0" smtClean="0">
              <a:solidFill>
                <a:srgbClr val="190894"/>
              </a:solidFill>
            </a:endParaRPr>
          </a:p>
          <a:p>
            <a:r>
              <a:rPr lang="zh-CN" altLang="zh-CN" dirty="0" smtClean="0">
                <a:solidFill>
                  <a:srgbClr val="190894"/>
                </a:solidFill>
              </a:rPr>
              <a:t>让我们自己从</a:t>
            </a:r>
            <a:r>
              <a:rPr lang="zh-CN" altLang="zh-CN" dirty="0" smtClean="0">
                <a:solidFill>
                  <a:srgbClr val="FF0000"/>
                </a:solidFill>
              </a:rPr>
              <a:t>知道</a:t>
            </a:r>
            <a:r>
              <a:rPr lang="zh-CN" altLang="zh-CN" dirty="0" smtClean="0">
                <a:solidFill>
                  <a:srgbClr val="190894"/>
                </a:solidFill>
              </a:rPr>
              <a:t>到</a:t>
            </a:r>
            <a:r>
              <a:rPr lang="zh-CN" altLang="zh-CN" dirty="0" smtClean="0">
                <a:solidFill>
                  <a:srgbClr val="FF0000"/>
                </a:solidFill>
              </a:rPr>
              <a:t>真知道</a:t>
            </a:r>
            <a:r>
              <a:rPr lang="zh-CN" altLang="zh-CN" dirty="0" smtClean="0">
                <a:solidFill>
                  <a:srgbClr val="190894"/>
                </a:solidFill>
              </a:rPr>
              <a:t>，从理性头脑对神的认识上提升到亲身经历的体验。</a:t>
            </a:r>
            <a:endParaRPr lang="zh-CN" altLang="en-US" dirty="0">
              <a:solidFill>
                <a:srgbClr val="19089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 descr="PrayerHome - 全地要敬拜你，歌颂你，要歌颂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Rectangle 4"/>
          <p:cNvSpPr/>
          <p:nvPr/>
        </p:nvSpPr>
        <p:spPr>
          <a:xfrm>
            <a:off x="323527" y="692696"/>
            <a:ext cx="842493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190894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ea typeface="Microsoft YaHei UI" pitchFamily="34" charset="-122"/>
              </a:rPr>
              <a:t>     一、彼得被囚在监牢</a:t>
            </a:r>
            <a:endParaRPr lang="en-US" altLang="zh-CN" sz="5400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190894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ea typeface="Microsoft YaHei UI" pitchFamily="34" charset="-122"/>
            </a:endParaRPr>
          </a:p>
          <a:p>
            <a:r>
              <a:rPr lang="en-US" altLang="zh-CN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190894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ea typeface="Microsoft YaHei UI" pitchFamily="34" charset="-122"/>
              </a:rPr>
              <a:t>           </a:t>
            </a:r>
            <a:endParaRPr lang="zh-CN" alt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190894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ea typeface="Microsoft YaHei UI" pitchFamily="34" charset="-122"/>
            </a:endParaRPr>
          </a:p>
        </p:txBody>
      </p:sp>
      <p:pic>
        <p:nvPicPr>
          <p:cNvPr id="25602" name="Picture 2" descr="www.christiantimes.cn-u=179228529,1332719525&amp;fm=21&amp;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852936"/>
            <a:ext cx="4104456" cy="2876411"/>
          </a:xfrm>
          <a:prstGeom prst="rect">
            <a:avLst/>
          </a:prstGeom>
          <a:noFill/>
        </p:spPr>
      </p:pic>
      <p:pic>
        <p:nvPicPr>
          <p:cNvPr id="25604" name="Picture 4" descr="荒漠甘泉- 荒漠甘泉∕12 月30 日「彼得被囚在監裡；教會卻為他切切地禱告神。」（聖經使徒行傳十二章5 節） 彼得在監裡等待處決。教會既沒有能力拯救他，又沒有勢力拯救他。地上的幫助得不到了，可是天上的幫助還得的到。他們切切的禱告神。  神遂差遣祂的使者，夜間去拍醒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852936"/>
            <a:ext cx="3673150" cy="28803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2276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1">
            <a:extLst>
              <a:ext uri="{FF2B5EF4-FFF2-40B4-BE49-F238E27FC236}">
                <a16:creationId xmlns="" xmlns:a16="http://schemas.microsoft.com/office/drawing/2014/main" id="{8F25B2C9-7493-42BD-8BFF-7B22BBA816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2628" y="332657"/>
            <a:ext cx="8367844" cy="1296144"/>
          </a:xfrm>
        </p:spPr>
        <p:txBody>
          <a:bodyPr>
            <a:normAutofit/>
          </a:bodyPr>
          <a:lstStyle/>
          <a:p>
            <a:r>
              <a:rPr lang="zh-CN" altLang="en-US" sz="63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希律王是谁</a:t>
            </a:r>
            <a:r>
              <a:rPr lang="en-US" sz="63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 </a:t>
            </a:r>
            <a:endParaRPr lang="en-US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9" name="Subtitle 8">
            <a:extLst>
              <a:ext uri="{FF2B5EF4-FFF2-40B4-BE49-F238E27FC236}">
                <a16:creationId xmlns="" xmlns:a16="http://schemas.microsoft.com/office/drawing/2014/main" id="{EE249429-7A4C-4A52-8F1B-83F71F3EF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7624" y="4206876"/>
            <a:ext cx="6192688" cy="1645920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  </a:t>
            </a:r>
            <a:endParaRPr lang="en-US" altLang="zh-CN" sz="2400" dirty="0" smtClean="0"/>
          </a:p>
          <a:p>
            <a:r>
              <a:rPr lang="en-US" altLang="zh-CN" sz="4800" dirty="0" smtClean="0"/>
              <a:t>             </a:t>
            </a:r>
            <a:endParaRPr lang="zh-CN" altLang="en-US" sz="4800" dirty="0"/>
          </a:p>
        </p:txBody>
      </p:sp>
      <p:sp>
        <p:nvSpPr>
          <p:cNvPr id="13320" name="AutoShape 8" descr="遇见耶稣10|寻求耶稣的希腊人】主向我们展示了神真实的形象，他也用十字架的爱断开了恨和罪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22" name="AutoShape 10" descr="遇见耶稣10|寻求耶稣的希腊人】主向我们展示了神真实的形象，他也用十字架的爱断开了恨和罪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2" name="Picture 2" descr="馬太福音. - ppt downlo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48438"/>
            <a:ext cx="8712968" cy="49489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2276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>
                <a:latin typeface="Microsoft YaHei UI" pitchFamily="34" charset="-122"/>
                <a:ea typeface="Microsoft YaHei UI" pitchFamily="34" charset="-122"/>
              </a:rPr>
              <a:t>                </a:t>
            </a:r>
            <a:r>
              <a:rPr lang="zh-CN" altLang="en-US" dirty="0" smtClean="0">
                <a:solidFill>
                  <a:srgbClr val="190894"/>
                </a:solidFill>
                <a:latin typeface="Microsoft YaHei UI" pitchFamily="34" charset="-122"/>
                <a:ea typeface="Microsoft YaHei UI" pitchFamily="34" charset="-122"/>
              </a:rPr>
              <a:t>希律执政</a:t>
            </a:r>
            <a:endParaRPr lang="zh-CN" altLang="en-US" dirty="0">
              <a:solidFill>
                <a:srgbClr val="190894"/>
              </a:solidFill>
              <a:latin typeface="Microsoft YaHei UI" pitchFamily="34" charset="-122"/>
              <a:ea typeface="Microsoft YaHei UI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686320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>
                <a:solidFill>
                  <a:srgbClr val="190894"/>
                </a:solidFill>
              </a:rPr>
              <a:t>A.D 41-44</a:t>
            </a:r>
            <a:r>
              <a:rPr lang="zh-CN" altLang="en-US" dirty="0" smtClean="0">
                <a:solidFill>
                  <a:srgbClr val="190894"/>
                </a:solidFill>
              </a:rPr>
              <a:t>年间</a:t>
            </a:r>
            <a:endParaRPr lang="en-US" altLang="zh-CN" dirty="0" smtClean="0">
              <a:solidFill>
                <a:srgbClr val="190894"/>
              </a:solidFill>
            </a:endParaRPr>
          </a:p>
          <a:p>
            <a:endParaRPr lang="en-US" altLang="zh-CN" dirty="0" smtClean="0">
              <a:solidFill>
                <a:srgbClr val="190894"/>
              </a:solidFill>
            </a:endParaRPr>
          </a:p>
          <a:p>
            <a:r>
              <a:rPr lang="zh-CN" altLang="en-US" dirty="0" smtClean="0">
                <a:solidFill>
                  <a:srgbClr val="190894"/>
                </a:solidFill>
              </a:rPr>
              <a:t>执政政策（暴政）：逼迫基督徒，讨好犹太人。</a:t>
            </a:r>
            <a:endParaRPr lang="en-US" altLang="zh-CN" dirty="0" smtClean="0">
              <a:solidFill>
                <a:srgbClr val="190894"/>
              </a:solidFill>
            </a:endParaRPr>
          </a:p>
          <a:p>
            <a:endParaRPr lang="en-US" altLang="zh-CN" dirty="0" smtClean="0">
              <a:solidFill>
                <a:srgbClr val="190894"/>
              </a:solidFill>
            </a:endParaRPr>
          </a:p>
          <a:p>
            <a:r>
              <a:rPr lang="zh-CN" altLang="en-US" dirty="0" smtClean="0">
                <a:solidFill>
                  <a:srgbClr val="190894"/>
                </a:solidFill>
              </a:rPr>
              <a:t>执政手段（残忍）：苦害（折磨，鞭打，监禁，没</a:t>
            </a:r>
            <a:endParaRPr lang="en-US" altLang="zh-CN" dirty="0" smtClean="0">
              <a:solidFill>
                <a:srgbClr val="190894"/>
              </a:solidFill>
            </a:endParaRPr>
          </a:p>
          <a:p>
            <a:pPr>
              <a:buNone/>
            </a:pPr>
            <a:r>
              <a:rPr lang="en-US" altLang="zh-CN" dirty="0" smtClean="0">
                <a:solidFill>
                  <a:srgbClr val="190894"/>
                </a:solidFill>
              </a:rPr>
              <a:t>                                        </a:t>
            </a:r>
            <a:r>
              <a:rPr lang="zh-CN" altLang="en-US" dirty="0" smtClean="0">
                <a:solidFill>
                  <a:srgbClr val="190894"/>
                </a:solidFill>
              </a:rPr>
              <a:t>收财产，甚至是杀戮）。</a:t>
            </a:r>
            <a:endParaRPr lang="en-US" altLang="zh-CN" dirty="0" smtClean="0">
              <a:solidFill>
                <a:srgbClr val="190894"/>
              </a:solidFill>
            </a:endParaRPr>
          </a:p>
          <a:p>
            <a:endParaRPr lang="en-US" altLang="zh-CN" dirty="0" smtClean="0">
              <a:solidFill>
                <a:srgbClr val="190894"/>
              </a:solidFill>
            </a:endParaRPr>
          </a:p>
          <a:p>
            <a:r>
              <a:rPr lang="zh-CN" altLang="en-US" dirty="0" smtClean="0">
                <a:solidFill>
                  <a:srgbClr val="190894"/>
                </a:solidFill>
              </a:rPr>
              <a:t>带来的果效 ：犹太人欢喜，拥护他。</a:t>
            </a:r>
            <a:endParaRPr lang="en-US" altLang="zh-CN" dirty="0" smtClean="0">
              <a:solidFill>
                <a:srgbClr val="190894"/>
              </a:solidFill>
            </a:endParaRPr>
          </a:p>
          <a:p>
            <a:endParaRPr lang="en-US" altLang="zh-CN" dirty="0" smtClean="0">
              <a:solidFill>
                <a:srgbClr val="190894"/>
              </a:solidFill>
            </a:endParaRPr>
          </a:p>
          <a:p>
            <a:r>
              <a:rPr lang="zh-CN" altLang="en-US" dirty="0" smtClean="0">
                <a:solidFill>
                  <a:srgbClr val="190894"/>
                </a:solidFill>
              </a:rPr>
              <a:t>基督徒被杀，被捕囚在监牢，教会恒切祷告。</a:t>
            </a:r>
            <a:endParaRPr lang="en-US" altLang="zh-CN" dirty="0" smtClean="0">
              <a:solidFill>
                <a:srgbClr val="190894"/>
              </a:solidFill>
            </a:endParaRP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="" xmlns:a16="http://schemas.microsoft.com/office/drawing/2014/main" id="{EE249429-7A4C-4A52-8F1B-83F71F3EF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7624" y="4206876"/>
            <a:ext cx="6192688" cy="1645920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  </a:t>
            </a:r>
            <a:endParaRPr lang="en-US" altLang="zh-CN" sz="2400" dirty="0" smtClean="0"/>
          </a:p>
          <a:p>
            <a:r>
              <a:rPr lang="en-US" altLang="zh-CN" sz="4800" dirty="0" smtClean="0"/>
              <a:t>           </a:t>
            </a:r>
            <a:endParaRPr lang="zh-CN" altLang="en-US" sz="4800" dirty="0"/>
          </a:p>
        </p:txBody>
      </p:sp>
      <p:pic>
        <p:nvPicPr>
          <p:cNvPr id="2" name="Picture 2" descr="【圣经】使徒行传 第十二章  希律王下手苦害教会-用刀杀了约翰的哥哥雅各-首个为主殉道的使徒/希律又将彼得囚在监里-天使救彼得出监/希律不归荣耀给神-主的使者罚他-立刻被虫咬死/神的道日见兴旺-越发广传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645024"/>
            <a:ext cx="5976664" cy="278581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95536" y="404664"/>
            <a:ext cx="83529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+mj-lt"/>
              </a:rPr>
              <a:t>12</a:t>
            </a:r>
            <a:r>
              <a:rPr lang="zh-CN" altLang="en-US" sz="3200" dirty="0" smtClean="0">
                <a:latin typeface="+mj-lt"/>
              </a:rPr>
              <a:t>：</a:t>
            </a:r>
            <a:r>
              <a:rPr lang="en-US" altLang="zh-CN" sz="3200" dirty="0" smtClean="0">
                <a:latin typeface="+mj-lt"/>
              </a:rPr>
              <a:t>1</a:t>
            </a:r>
            <a:r>
              <a:rPr lang="zh-CN" altLang="en-US" sz="3200" b="1" dirty="0" smtClean="0">
                <a:solidFill>
                  <a:srgbClr val="00B0F0"/>
                </a:solidFill>
                <a:latin typeface="+mj-lt"/>
              </a:rPr>
              <a:t>那时</a:t>
            </a:r>
            <a:r>
              <a:rPr lang="zh-CN" altLang="en-US" sz="3200" dirty="0" smtClean="0">
                <a:latin typeface="+mj-lt"/>
              </a:rPr>
              <a:t>，希律王下手</a:t>
            </a:r>
            <a:r>
              <a:rPr lang="zh-CN" altLang="en-US" sz="3200" dirty="0" smtClean="0">
                <a:solidFill>
                  <a:srgbClr val="00B0F0"/>
                </a:solidFill>
                <a:latin typeface="+mj-lt"/>
              </a:rPr>
              <a:t>苦害</a:t>
            </a:r>
            <a:r>
              <a:rPr lang="zh-CN" altLang="en-US" sz="3200" dirty="0" smtClean="0">
                <a:latin typeface="+mj-lt"/>
              </a:rPr>
              <a:t>教会中几个人。</a:t>
            </a:r>
          </a:p>
          <a:p>
            <a:r>
              <a:rPr lang="en-US" altLang="zh-CN" sz="3200" dirty="0" smtClean="0">
                <a:latin typeface="+mj-lt"/>
              </a:rPr>
              <a:t>12</a:t>
            </a:r>
            <a:r>
              <a:rPr lang="zh-CN" altLang="en-US" sz="3200" dirty="0" smtClean="0">
                <a:latin typeface="+mj-lt"/>
              </a:rPr>
              <a:t>：</a:t>
            </a:r>
            <a:r>
              <a:rPr lang="en-US" altLang="zh-CN" sz="3200" dirty="0" smtClean="0">
                <a:latin typeface="+mj-lt"/>
              </a:rPr>
              <a:t>2</a:t>
            </a:r>
            <a:r>
              <a:rPr lang="zh-CN" altLang="en-US" sz="3200" dirty="0" smtClean="0">
                <a:latin typeface="+mj-lt"/>
              </a:rPr>
              <a:t>用刀</a:t>
            </a:r>
            <a:r>
              <a:rPr lang="zh-CN" altLang="en-US" sz="3200" dirty="0" smtClean="0">
                <a:solidFill>
                  <a:srgbClr val="00B0F0"/>
                </a:solidFill>
                <a:latin typeface="+mj-lt"/>
              </a:rPr>
              <a:t>杀了</a:t>
            </a:r>
            <a:r>
              <a:rPr lang="zh-CN" altLang="en-US" sz="3200" dirty="0" smtClean="0">
                <a:latin typeface="+mj-lt"/>
              </a:rPr>
              <a:t>约翰的哥哥</a:t>
            </a:r>
            <a:r>
              <a:rPr lang="zh-CN" altLang="en-US" sz="3200" dirty="0" smtClean="0">
                <a:solidFill>
                  <a:srgbClr val="00B0F0"/>
                </a:solidFill>
                <a:latin typeface="+mj-lt"/>
              </a:rPr>
              <a:t>雅各。</a:t>
            </a:r>
            <a:endParaRPr lang="en-US" altLang="zh-CN" sz="3200" dirty="0" smtClean="0">
              <a:solidFill>
                <a:srgbClr val="00B0F0"/>
              </a:solidFill>
              <a:latin typeface="+mj-lt"/>
            </a:endParaRPr>
          </a:p>
          <a:p>
            <a:r>
              <a:rPr lang="en-US" altLang="zh-CN" sz="3200" dirty="0" smtClean="0">
                <a:latin typeface="+mj-lt"/>
              </a:rPr>
              <a:t>12:   3</a:t>
            </a:r>
            <a:r>
              <a:rPr lang="zh-CN" altLang="en-US" sz="3200" dirty="0" smtClean="0"/>
              <a:t>他见犹太人喜欢这事，又去</a:t>
            </a:r>
            <a:r>
              <a:rPr lang="zh-CN" altLang="en-US" sz="3200" dirty="0" smtClean="0">
                <a:solidFill>
                  <a:srgbClr val="00B0F0"/>
                </a:solidFill>
              </a:rPr>
              <a:t>捉拿彼得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r>
              <a:rPr lang="en-US" altLang="zh-CN" sz="3200" dirty="0" smtClean="0"/>
              <a:t>           </a:t>
            </a:r>
            <a:r>
              <a:rPr lang="zh-CN" altLang="en-US" sz="3200" dirty="0" smtClean="0"/>
              <a:t>那时正是除酵的日子</a:t>
            </a:r>
            <a:endParaRPr lang="en-US" altLang="zh-CN" sz="3200" dirty="0" smtClean="0">
              <a:solidFill>
                <a:srgbClr val="00B0F0"/>
              </a:solidFill>
              <a:latin typeface="+mj-lt"/>
            </a:endParaRPr>
          </a:p>
          <a:p>
            <a:r>
              <a:rPr lang="zh-CN" altLang="en-US" sz="3200" b="1" dirty="0" smtClean="0">
                <a:solidFill>
                  <a:srgbClr val="00B0F0"/>
                </a:solidFill>
                <a:latin typeface="+mj-lt"/>
              </a:rPr>
              <a:t>雅各成为了第一位殉道的使徒</a:t>
            </a:r>
            <a:endParaRPr lang="zh-CN" altLang="en-US" sz="3200" b="1" dirty="0">
              <a:solidFill>
                <a:srgbClr val="00B0F0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276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ctrTitle"/>
          </p:nvPr>
        </p:nvSpPr>
        <p:spPr>
          <a:xfrm>
            <a:off x="452628" y="119862"/>
            <a:ext cx="8086725" cy="4654010"/>
          </a:xfrm>
        </p:spPr>
        <p:txBody>
          <a:bodyPr wrap="square" anchor="ctr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CN" sz="1100" b="1" dirty="0"/>
              <a:t/>
            </a:r>
            <a:br>
              <a:rPr lang="en-US" altLang="zh-CN" sz="1100" b="1" dirty="0"/>
            </a:br>
            <a:r>
              <a:rPr lang="en-US" altLang="zh-CN" sz="1100" b="1" dirty="0"/>
              <a:t/>
            </a:r>
            <a:br>
              <a:rPr lang="en-US" altLang="zh-CN" sz="1100" b="1" dirty="0"/>
            </a:br>
            <a:r>
              <a:rPr lang="en-US" altLang="zh-CN" sz="1100" b="1" dirty="0"/>
              <a:t/>
            </a:r>
            <a:br>
              <a:rPr lang="en-US" altLang="zh-CN" sz="1100" b="1" dirty="0"/>
            </a:br>
            <a:r>
              <a:rPr lang="en-US" altLang="zh-CN" sz="1100" b="1" dirty="0"/>
              <a:t/>
            </a:r>
            <a:br>
              <a:rPr lang="en-US" altLang="zh-CN" sz="1100" b="1" dirty="0"/>
            </a:br>
            <a:r>
              <a:rPr lang="en-US" altLang="zh-CN" sz="1100" b="1" dirty="0"/>
              <a:t/>
            </a:r>
            <a:br>
              <a:rPr lang="en-US" altLang="zh-CN" sz="1100" b="1" dirty="0"/>
            </a:br>
            <a:r>
              <a:rPr lang="en-US" altLang="zh-CN" sz="1100" b="1" dirty="0"/>
              <a:t/>
            </a:r>
            <a:br>
              <a:rPr lang="en-US" altLang="zh-CN" sz="1100" b="1" dirty="0"/>
            </a:br>
            <a:r>
              <a:rPr lang="zh-CN" altLang="zh-CN" sz="1100" dirty="0"/>
              <a:t/>
            </a:r>
            <a:br>
              <a:rPr lang="zh-CN" altLang="zh-CN" sz="1100" dirty="0"/>
            </a:br>
            <a:endParaRPr lang="zh-CN" altLang="en-US" sz="1100" b="1" dirty="0"/>
          </a:p>
        </p:txBody>
      </p:sp>
      <p:sp>
        <p:nvSpPr>
          <p:cNvPr id="73" name="Text Placeholder 4">
            <a:extLst>
              <a:ext uri="{FF2B5EF4-FFF2-40B4-BE49-F238E27FC236}">
                <a16:creationId xmlns="" xmlns:a16="http://schemas.microsoft.com/office/drawing/2014/main" id="{EDA2FF51-82B4-4CC2-A934-CCC73AF347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0635" y="-214108"/>
            <a:ext cx="2703214" cy="7043012"/>
          </a:xfrm>
        </p:spPr>
        <p:txBody>
          <a:bodyPr/>
          <a:lstStyle/>
          <a:p>
            <a:r>
              <a:rPr lang="zh-CN" altLang="en-US" dirty="0"/>
              <a:t>        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    </a:t>
            </a:r>
            <a:endParaRPr lang="en-US" altLang="zh-CN" sz="6000" b="1" dirty="0"/>
          </a:p>
          <a:p>
            <a:endParaRPr lang="en-US" altLang="zh-CN" sz="6000" b="1" dirty="0"/>
          </a:p>
          <a:p>
            <a:r>
              <a:rPr lang="zh-CN" altLang="en-US" sz="6000" b="1" dirty="0"/>
              <a:t>  </a:t>
            </a:r>
            <a:r>
              <a:rPr lang="zh-CN" altLang="en-US" sz="6000" b="1" dirty="0" smtClean="0"/>
              <a:t> </a:t>
            </a:r>
            <a:endParaRPr lang="en-US" sz="6000" b="1" dirty="0"/>
          </a:p>
        </p:txBody>
      </p:sp>
      <p:pic>
        <p:nvPicPr>
          <p:cNvPr id="22530" name="Picture 2" descr="2022年12月15日- 每日聖經金句- 使徒行傳12:5 - DailyVerses.n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4664"/>
            <a:ext cx="8491405" cy="52565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10556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傅盛：如何用沟通解决80%的工作问题？_手机新浪网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sz="240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3168352"/>
          </a:xfrm>
        </p:spPr>
        <p:txBody>
          <a:bodyPr>
            <a:noAutofit/>
          </a:bodyPr>
          <a:lstStyle/>
          <a:p>
            <a:pPr algn="l"/>
            <a:r>
              <a:rPr lang="zh-CN" altLang="en-US" sz="4800" dirty="0" smtClean="0">
                <a:solidFill>
                  <a:srgbClr val="190894"/>
                </a:solidFill>
              </a:rPr>
              <a:t>     教会被逼迫并不是因为做错什么，乃是因为他们传讲的事实和真理。光明照进黑暗里，黑暗并不接受光。</a:t>
            </a:r>
          </a:p>
        </p:txBody>
      </p:sp>
      <p:pic>
        <p:nvPicPr>
          <p:cNvPr id="12290" name="Picture 2" descr="5/9/2018 靈修分享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501008"/>
            <a:ext cx="4032448" cy="20459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2276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     </a:t>
            </a:r>
            <a:endParaRPr lang="zh-CN" altLang="en-US" dirty="0">
              <a:latin typeface="华文楷体" pitchFamily="2" charset="-122"/>
              <a:ea typeface="华文楷体" pitchFamily="2" charset="-122"/>
            </a:endParaRPr>
          </a:p>
        </p:txBody>
      </p:sp>
      <p:pic>
        <p:nvPicPr>
          <p:cNvPr id="9218" name="Picture 2" descr="禱告中記念18/11 | Alayluya 哈利路亞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20688"/>
            <a:ext cx="8572500" cy="5338564"/>
          </a:xfrm>
          <a:prstGeom prst="rect">
            <a:avLst/>
          </a:prstGeom>
          <a:noFill/>
        </p:spPr>
      </p:pic>
      <p:sp>
        <p:nvSpPr>
          <p:cNvPr id="9220" name="AutoShape 4" descr="天路途景- 祷告的手praying hand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222" name="AutoShape 6" descr="天路途景- 祷告的手praying hand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CN" altLang="en-US" dirty="0" smtClean="0">
                <a:solidFill>
                  <a:srgbClr val="190894"/>
                </a:solidFill>
                <a:latin typeface="华文楷体" pitchFamily="2" charset="-122"/>
                <a:ea typeface="华文楷体" pitchFamily="2" charset="-122"/>
              </a:rPr>
              <a:t>     神所要的并不是伟大的人，而是肯谦卑在神面前屈膝祈祷的人。</a:t>
            </a:r>
            <a:endParaRPr lang="zh-CN" altLang="en-US" dirty="0">
              <a:solidFill>
                <a:srgbClr val="190894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n">
  <a:themeElements>
    <a:clrScheme name="Fan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Fan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an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16387</TotalTime>
  <Words>709</Words>
  <Application>Microsoft Office PowerPoint</Application>
  <PresentationFormat>On-screen Show (4:3)</PresentationFormat>
  <Paragraphs>68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Fan</vt:lpstr>
      <vt:lpstr>                                                      天使领彼得出监牢                                                                                                                                                                                                  </vt:lpstr>
      <vt:lpstr>Slide 2</vt:lpstr>
      <vt:lpstr>希律王是谁 </vt:lpstr>
      <vt:lpstr>                希律执政</vt:lpstr>
      <vt:lpstr>Slide 5</vt:lpstr>
      <vt:lpstr>       </vt:lpstr>
      <vt:lpstr>     教会被逼迫并不是因为做错什么，乃是因为他们传讲的事实和真理。光明照进黑暗里，黑暗并不接受光。</vt:lpstr>
      <vt:lpstr>     </vt:lpstr>
      <vt:lpstr>     神所要的并不是伟大的人，而是肯谦卑在神面前屈膝祈祷的人。</vt:lpstr>
      <vt:lpstr>二，天使悄无声息的领彼得出监牢</vt:lpstr>
      <vt:lpstr>12:7 忽然有主的一个使者，站在旁边，屋里有光照耀。天使拍彼得的肋旁，拍醒了他，说，快快起来。那铁链就从他手上脱落下来。  </vt:lpstr>
      <vt:lpstr>12:8天使对他说，束上带子。穿上鞋。他就那样作。天使又说，披上外衣，跟着我来。  12:9彼得就出来跟着他，不知道天使所作是真的，只当见了异象。 </vt:lpstr>
      <vt:lpstr>12:10 过了第一层，第二层监牢，就来到临街的铁门。那门自己开了。他们出来，走过一条街，天使便离开他去了。</vt:lpstr>
      <vt:lpstr>12:11 彼得醒悟过来，说，我现在真 知道主差遣他的使者，救我脱离希律的手，和犹太百姓一切所盼望的。</vt:lpstr>
      <vt:lpstr>    </vt:lpstr>
      <vt:lpstr>如果我们不相信，我们就不会去祷告。  我们不祷告，就经历不了神。  信仰永远会停留在我知道，但不是真知道。</vt:lpstr>
      <vt:lpstr>三，全教会经历见证神的大能</vt:lpstr>
      <vt:lpstr>Slide 18</vt:lpstr>
      <vt:lpstr>总 结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</cp:lastModifiedBy>
  <cp:revision>537</cp:revision>
  <dcterms:modified xsi:type="dcterms:W3CDTF">2024-05-18T11:58:15Z</dcterms:modified>
</cp:coreProperties>
</file>