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5" r:id="rId1"/>
  </p:sldMasterIdLst>
  <p:notesMasterIdLst>
    <p:notesMasterId r:id="rId25"/>
  </p:notesMasterIdLst>
  <p:sldIdLst>
    <p:sldId id="599" r:id="rId2"/>
    <p:sldId id="585" r:id="rId3"/>
    <p:sldId id="629" r:id="rId4"/>
    <p:sldId id="635" r:id="rId5"/>
    <p:sldId id="640" r:id="rId6"/>
    <p:sldId id="637" r:id="rId7"/>
    <p:sldId id="600" r:id="rId8"/>
    <p:sldId id="612" r:id="rId9"/>
    <p:sldId id="613" r:id="rId10"/>
    <p:sldId id="586" r:id="rId11"/>
    <p:sldId id="628" r:id="rId12"/>
    <p:sldId id="606" r:id="rId13"/>
    <p:sldId id="602" r:id="rId14"/>
    <p:sldId id="615" r:id="rId15"/>
    <p:sldId id="617" r:id="rId16"/>
    <p:sldId id="618" r:id="rId17"/>
    <p:sldId id="627" r:id="rId18"/>
    <p:sldId id="620" r:id="rId19"/>
    <p:sldId id="623" r:id="rId20"/>
    <p:sldId id="622" r:id="rId21"/>
    <p:sldId id="621" r:id="rId22"/>
    <p:sldId id="642" r:id="rId23"/>
    <p:sldId id="27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9B912-3753-106C-BD6B-2CE3E3F31D7B}" name="Linghui Tian" initials="LT" userId="S::lptian@lincolnchristian.edu::5da2c850-7583-4ae2-8b96-b66f6bf5d4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BC8FDD"/>
    <a:srgbClr val="190894"/>
    <a:srgbClr val="CC0000"/>
    <a:srgbClr val="FF9933"/>
    <a:srgbClr val="FF0000"/>
    <a:srgbClr val="FF3399"/>
    <a:srgbClr val="782C74"/>
    <a:srgbClr val="D47A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6" autoAdjust="0"/>
    <p:restoredTop sz="94581" autoAdjust="0"/>
  </p:normalViewPr>
  <p:slideViewPr>
    <p:cSldViewPr>
      <p:cViewPr>
        <p:scale>
          <a:sx n="100" d="100"/>
          <a:sy n="100" d="100"/>
        </p:scale>
        <p:origin x="-802" y="-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9B451-3BAC-47BC-844A-A269722A73F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E2D1-9FB1-44AE-A2CC-4C81BFD9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41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B38957-97F9-44C9-9CEE-3BB5BF79F01E}" type="datetimeFigureOut">
              <a:rPr lang="zh-CN" altLang="en-US" smtClean="0"/>
              <a:pPr>
                <a:defRPr/>
              </a:pPr>
              <a:t>2023/12/16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6C53CC-9CDA-4A13-A3F0-62F01CCFB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7F26B7-FB98-AD79-8A4B-34F1454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339538"/>
            <a:ext cx="9252520" cy="136811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6600" dirty="0"/>
              <a:t> </a:t>
            </a:r>
            <a:r>
              <a:rPr lang="en-US" altLang="zh-CN" sz="6600" dirty="0" smtClean="0"/>
              <a:t>          </a:t>
            </a:r>
            <a:r>
              <a:rPr lang="zh-CN" altLang="en-US" sz="7300" dirty="0" smtClean="0"/>
              <a:t>以神为乐的人生</a:t>
            </a:r>
            <a:endParaRPr lang="zh-CN" altLang="en-US" sz="7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4A4C5F-AF73-20F4-C282-813B6C2F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95686"/>
            <a:ext cx="8064780" cy="1566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b="1" dirty="0" smtClean="0"/>
              <a:t>   路加</a:t>
            </a:r>
            <a:r>
              <a:rPr lang="zh-CN" altLang="en-US" sz="4800" b="1" dirty="0" smtClean="0"/>
              <a:t>福音  </a:t>
            </a:r>
            <a:r>
              <a:rPr lang="en-US" altLang="zh-CN" sz="4800" b="1" dirty="0" smtClean="0"/>
              <a:t>1</a:t>
            </a:r>
            <a:r>
              <a:rPr lang="zh-CN" altLang="en-US" sz="4800" b="1" dirty="0" smtClean="0"/>
              <a:t>：</a:t>
            </a:r>
            <a:r>
              <a:rPr lang="en-US" altLang="zh-CN" sz="4800" b="1" dirty="0" smtClean="0"/>
              <a:t>26-38</a:t>
            </a:r>
            <a:r>
              <a:rPr lang="zh-CN" altLang="en-US" sz="4800" b="1" dirty="0" smtClean="0"/>
              <a:t>，</a:t>
            </a:r>
            <a:r>
              <a:rPr lang="en-US" altLang="zh-CN" sz="4800" b="1" dirty="0" smtClean="0"/>
              <a:t>46-48</a:t>
            </a:r>
            <a:endParaRPr lang="zh-CN" alt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15789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3FC15-787E-4196-993B-42318EE9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54340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altLang="zh-CN" sz="4400" b="1" i="0" kern="1200" dirty="0">
                <a:solidFill>
                  <a:schemeClr val="tx2"/>
                </a:solidFill>
              </a:rPr>
              <a:t/>
            </a:r>
            <a:br>
              <a:rPr lang="en-US" altLang="zh-CN" sz="4400" b="1" i="0" kern="1200" dirty="0">
                <a:solidFill>
                  <a:schemeClr val="tx2"/>
                </a:solidFill>
              </a:rPr>
            </a:br>
            <a:r>
              <a:rPr lang="en-US" altLang="zh-CN" sz="4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4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zh-CN" sz="18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放下順服。路加福音5:5 @ Sharon's靈修筆記Devotional :: 痞客邦: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75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8">
            <a:extLst>
              <a:ext uri="{FF2B5EF4-FFF2-40B4-BE49-F238E27FC236}">
                <a16:creationId xmlns="" xmlns:a16="http://schemas.microsoft.com/office/drawing/2014/main" id="{412E3267-7ABE-412B-8580-47EC0D1F61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6"/>
          </a:xfrm>
          <a:prstGeom prst="rect">
            <a:avLst/>
          </a:prstGeom>
        </p:spPr>
      </p:pic>
      <p:pic>
        <p:nvPicPr>
          <p:cNvPr id="50" name="Picture 30">
            <a:extLst>
              <a:ext uri="{FF2B5EF4-FFF2-40B4-BE49-F238E27FC236}">
                <a16:creationId xmlns="" xmlns:a16="http://schemas.microsoft.com/office/drawing/2014/main" id="{20B62C5A-2250-4380-AB23-DB87446CC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169261"/>
            <a:ext cx="1141809" cy="1774090"/>
          </a:xfrm>
          <a:prstGeom prst="rect">
            <a:avLst/>
          </a:prstGeom>
        </p:spPr>
      </p:pic>
      <p:sp>
        <p:nvSpPr>
          <p:cNvPr id="51" name="Oval 32">
            <a:extLst>
              <a:ext uri="{FF2B5EF4-FFF2-40B4-BE49-F238E27FC236}">
                <a16:creationId xmlns="" xmlns:a16="http://schemas.microsoft.com/office/drawing/2014/main" id="{D42CF425-7213-4F89-B0FF-4C2BDDD9C6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34">
            <a:extLst>
              <a:ext uri="{FF2B5EF4-FFF2-40B4-BE49-F238E27FC236}">
                <a16:creationId xmlns="" xmlns:a16="http://schemas.microsoft.com/office/drawing/2014/main" id="{D35DA97D-88F8-4249-B650-4FC9FD50A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53" name="Picture 36">
            <a:extLst>
              <a:ext uri="{FF2B5EF4-FFF2-40B4-BE49-F238E27FC236}">
                <a16:creationId xmlns="" xmlns:a16="http://schemas.microsoft.com/office/drawing/2014/main" id="{43F38673-6E30-4BAE-AC67-0B283EBF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0"/>
            <a:ext cx="745301" cy="571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23478"/>
            <a:ext cx="8229600" cy="201622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5300" dirty="0" smtClean="0">
                <a:solidFill>
                  <a:schemeClr val="tx1"/>
                </a:solidFill>
              </a:rPr>
              <a:t>二、</a:t>
            </a:r>
            <a:r>
              <a:rPr lang="zh-CN" altLang="zh-CN" sz="5300" dirty="0" smtClean="0">
                <a:solidFill>
                  <a:schemeClr val="tx1"/>
                </a:solidFill>
                <a:latin typeface="+mn-lt"/>
              </a:rPr>
              <a:t>尊主为大带来的喜乐</a:t>
            </a:r>
            <a:r>
              <a:rPr lang="en-US" altLang="zh-CN" sz="53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zh-CN" sz="53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zh-CN" sz="5300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zh-CN" altLang="zh-CN" sz="5300" dirty="0" smtClean="0">
                <a:solidFill>
                  <a:schemeClr val="tx1"/>
                </a:solidFill>
                <a:latin typeface="+mn-lt"/>
              </a:rPr>
              <a:t>（</a:t>
            </a:r>
            <a:r>
              <a:rPr lang="en-US" altLang="zh-CN" sz="53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zh-CN" altLang="zh-CN" sz="5300" dirty="0" smtClean="0">
                <a:solidFill>
                  <a:schemeClr val="tx1"/>
                </a:solidFill>
                <a:latin typeface="+mn-lt"/>
              </a:rPr>
              <a:t>：</a:t>
            </a:r>
            <a:r>
              <a:rPr lang="en-US" altLang="zh-CN" sz="5300" dirty="0" smtClean="0">
                <a:solidFill>
                  <a:schemeClr val="tx1"/>
                </a:solidFill>
                <a:latin typeface="+mn-lt"/>
              </a:rPr>
              <a:t>46-48</a:t>
            </a:r>
            <a:r>
              <a:rPr lang="zh-CN" altLang="zh-CN" sz="5300" dirty="0" smtClean="0">
                <a:solidFill>
                  <a:schemeClr val="tx1"/>
                </a:solidFill>
                <a:latin typeface="+mn-lt"/>
              </a:rPr>
              <a:t>）</a:t>
            </a:r>
            <a:r>
              <a:rPr lang="zh-CN" altLang="zh-CN" dirty="0" smtClean="0">
                <a:latin typeface="+mn-lt"/>
              </a:rPr>
              <a:t/>
            </a:r>
            <a:br>
              <a:rPr lang="zh-CN" altLang="zh-CN" dirty="0" smtClean="0">
                <a:latin typeface="+mn-lt"/>
              </a:rPr>
            </a:br>
            <a:endParaRPr lang="zh-CN" alt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9568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latin typeface="+mj-ea"/>
                <a:ea typeface="+mj-ea"/>
              </a:rPr>
              <a:t>马利亚说，</a:t>
            </a:r>
            <a:r>
              <a:rPr lang="zh-CN" altLang="zh-CN" sz="4800" dirty="0" smtClean="0">
                <a:solidFill>
                  <a:schemeClr val="bg2"/>
                </a:solidFill>
                <a:latin typeface="+mj-ea"/>
                <a:ea typeface="+mj-ea"/>
              </a:rPr>
              <a:t>我心尊主为大</a:t>
            </a:r>
            <a:r>
              <a:rPr lang="zh-CN" altLang="zh-CN" sz="4800" dirty="0" smtClean="0">
                <a:latin typeface="+mj-ea"/>
                <a:ea typeface="+mj-ea"/>
              </a:rPr>
              <a:t>，</a:t>
            </a:r>
            <a:r>
              <a:rPr lang="zh-CN" altLang="zh-CN" sz="4800" dirty="0" smtClean="0">
                <a:solidFill>
                  <a:schemeClr val="bg2"/>
                </a:solidFill>
                <a:latin typeface="+mj-ea"/>
                <a:ea typeface="+mj-ea"/>
              </a:rPr>
              <a:t>我灵以神我的救主为乐</a:t>
            </a:r>
            <a:r>
              <a:rPr lang="zh-CN" altLang="zh-CN" sz="4800" dirty="0" smtClean="0">
                <a:latin typeface="+mj-ea"/>
                <a:ea typeface="+mj-ea"/>
              </a:rPr>
              <a:t>，因为祂顾念祂使女的卑微，从今以后，万代要称我为有福。</a:t>
            </a:r>
            <a:endParaRPr lang="zh-CN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8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2414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宋体" pitchFamily="2" charset="-122"/>
              </a:rPr>
              <a:t>大卫说：“</a:t>
            </a: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ea"/>
                <a:ea typeface="+mj-ea"/>
                <a:cs typeface="宋体" pitchFamily="2" charset="-122"/>
              </a:rPr>
              <a:t>我将耶和华常摆在我面前</a:t>
            </a: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+mj-ea"/>
                <a:ea typeface="+mj-ea"/>
                <a:cs typeface="宋体" pitchFamily="2" charset="-122"/>
              </a:rPr>
              <a:t>，</a:t>
            </a:r>
            <a:r>
              <a:rPr kumimoji="0" lang="zh-CN" sz="48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宋体" pitchFamily="2" charset="-122"/>
              </a:rPr>
              <a:t>因祂在我右边，我便不致摇动。因此，我的心欢喜，我的灵快乐，我的肉身也要安然居住</a:t>
            </a:r>
            <a:r>
              <a:rPr kumimoji="0" lang="zh-CN" altLang="en-US" sz="48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宋体" pitchFamily="2" charset="-122"/>
              </a:rPr>
              <a:t>”</a:t>
            </a:r>
            <a:r>
              <a:rPr kumimoji="0" lang="zh-CN" sz="48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宋体" pitchFamily="2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9829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C16CF0-A13A-D210-6FB0-92D05BE7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68"/>
            <a:ext cx="9468544" cy="5110032"/>
          </a:xfrm>
        </p:spPr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3950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latin typeface="+mj-ea"/>
                <a:ea typeface="+mj-ea"/>
              </a:rPr>
              <a:t>    </a:t>
            </a:r>
            <a:r>
              <a:rPr lang="zh-CN" altLang="zh-CN" sz="5400" dirty="0" smtClean="0">
                <a:solidFill>
                  <a:schemeClr val="bg2"/>
                </a:solidFill>
                <a:latin typeface="+mj-ea"/>
                <a:ea typeface="+mj-ea"/>
              </a:rPr>
              <a:t>优先次序的设立：</a:t>
            </a:r>
            <a:endParaRPr lang="en-US" altLang="zh-CN" sz="5400" dirty="0" smtClean="0">
              <a:solidFill>
                <a:schemeClr val="bg2"/>
              </a:solidFill>
              <a:latin typeface="+mj-ea"/>
              <a:ea typeface="+mj-ea"/>
            </a:endParaRPr>
          </a:p>
          <a:p>
            <a:endParaRPr lang="en-US" altLang="zh-CN" sz="5400" dirty="0" smtClean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en-US" altLang="zh-CN" sz="5400" dirty="0" smtClean="0">
                <a:latin typeface="+mj-ea"/>
                <a:ea typeface="+mj-ea"/>
              </a:rPr>
              <a:t>     </a:t>
            </a:r>
            <a:r>
              <a:rPr lang="en-US" altLang="zh-CN" sz="5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zh-CN" sz="5400" dirty="0" smtClean="0">
                <a:latin typeface="+mj-ea"/>
                <a:ea typeface="+mj-ea"/>
              </a:rPr>
              <a:t>让神居首位，</a:t>
            </a:r>
            <a:endParaRPr lang="en-US" altLang="zh-CN" sz="5400" dirty="0" smtClean="0">
              <a:latin typeface="+mj-ea"/>
              <a:ea typeface="+mj-ea"/>
            </a:endParaRPr>
          </a:p>
          <a:p>
            <a:r>
              <a:rPr lang="en-US" altLang="zh-CN" sz="5400" dirty="0" smtClean="0">
                <a:latin typeface="+mj-ea"/>
                <a:ea typeface="+mj-ea"/>
              </a:rPr>
              <a:t>       </a:t>
            </a:r>
            <a:r>
              <a:rPr lang="zh-CN" altLang="zh-CN" sz="5400" dirty="0" smtClean="0">
                <a:latin typeface="+mj-ea"/>
                <a:ea typeface="+mj-ea"/>
              </a:rPr>
              <a:t>尊主为大，</a:t>
            </a:r>
            <a:endParaRPr lang="en-US" altLang="zh-CN" sz="5400" dirty="0" smtClean="0">
              <a:latin typeface="+mj-ea"/>
              <a:ea typeface="+mj-ea"/>
            </a:endParaRPr>
          </a:p>
          <a:p>
            <a:r>
              <a:rPr lang="en-US" altLang="zh-CN" sz="5400" dirty="0" smtClean="0">
                <a:latin typeface="+mj-ea"/>
                <a:ea typeface="+mj-ea"/>
              </a:rPr>
              <a:t>     </a:t>
            </a:r>
            <a:r>
              <a:rPr lang="zh-CN" altLang="zh-CN" sz="5400" dirty="0" smtClean="0">
                <a:latin typeface="+mj-ea"/>
                <a:ea typeface="+mj-ea"/>
              </a:rPr>
              <a:t>关系的定位调整</a:t>
            </a:r>
            <a:r>
              <a:rPr lang="zh-CN" altLang="zh-CN" dirty="0" smtClean="0">
                <a:solidFill>
                  <a:srgbClr val="00B0F0"/>
                </a:solidFill>
              </a:rPr>
              <a:t>。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E</a:t>
            </a:r>
            <a:r>
              <a:rPr lang="zh-CN" altLang="en-US" dirty="0" smtClean="0"/>
              <a:t>世代的调查显示</a:t>
            </a:r>
            <a:endParaRPr lang="zh-CN" altLang="en-US" dirty="0"/>
          </a:p>
        </p:txBody>
      </p:sp>
      <p:pic>
        <p:nvPicPr>
          <p:cNvPr id="4" name="Picture 3" descr="http://www.xinhuanet.com/politics/2015-08/20/128146873_14400260523291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53648"/>
            <a:ext cx="648072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8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3554" name="Picture 2" descr="KPOT KOREAN BBQ &amp; HOT POT - 384 Photos &amp; 187 Reviews - 330 W Oregon Ave,  Philadelphia, Pennsylvania - Korean - Restaurant Reviews - Phone Number -  Menu - Y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65816"/>
            <a:ext cx="2736304" cy="1856742"/>
          </a:xfrm>
          <a:prstGeom prst="rect">
            <a:avLst/>
          </a:prstGeom>
          <a:noFill/>
        </p:spPr>
      </p:pic>
      <p:pic>
        <p:nvPicPr>
          <p:cNvPr id="23556" name="Picture 4" descr="香港- 亚洲葡萄酒枢纽- 品尝美酒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480"/>
            <a:ext cx="3259382" cy="1513856"/>
          </a:xfrm>
          <a:prstGeom prst="rect">
            <a:avLst/>
          </a:prstGeom>
          <a:noFill/>
        </p:spPr>
      </p:pic>
      <p:pic>
        <p:nvPicPr>
          <p:cNvPr id="23558" name="Picture 6" descr="观赏期倒数中北市河滨限定美景绝美花海盛开中| 台北旅游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65816"/>
            <a:ext cx="3203848" cy="1806928"/>
          </a:xfrm>
          <a:prstGeom prst="rect">
            <a:avLst/>
          </a:prstGeom>
          <a:noFill/>
        </p:spPr>
      </p:pic>
      <p:pic>
        <p:nvPicPr>
          <p:cNvPr id="23560" name="Picture 8" descr="男生如何自拍更帅| 10个自拍技巧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87475"/>
            <a:ext cx="2971031" cy="1385888"/>
          </a:xfrm>
          <a:prstGeom prst="rect">
            <a:avLst/>
          </a:prstGeom>
          <a:noFill/>
        </p:spPr>
      </p:pic>
      <p:sp>
        <p:nvSpPr>
          <p:cNvPr id="23562" name="AutoShape 10" descr="网上购物和购物的快乐女人：购物和送货的概念正版图库-素材下载-图蜗创意图片库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64" name="AutoShape 12" descr="网上购物和购物的快乐女人：购物和送货的概念正版图库-素材下载-图蜗创意图片库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66" name="Picture 14" descr="购物的女人和男人图片-快乐购物顾客群素材-高清图片-摄影照片-寻图免费打包下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599643"/>
            <a:ext cx="7620000" cy="1500188"/>
          </a:xfrm>
          <a:prstGeom prst="rect">
            <a:avLst/>
          </a:prstGeom>
          <a:noFill/>
        </p:spPr>
      </p:pic>
      <p:sp>
        <p:nvSpPr>
          <p:cNvPr id="23568" name="AutoShape 16" descr="Home - KPO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70" name="AutoShape 18" descr="Home - KPO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8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22 | 12月| 2013 | 方牧知恩小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03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82" name="Picture 2" descr="信息Sunday Sermon 30/01/2011 盼望之数|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480"/>
            <a:ext cx="8856984" cy="469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4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2"/>
          <a:ext cx="9143998" cy="5120640"/>
        </p:xfrm>
        <a:graphic>
          <a:graphicData uri="http://schemas.openxmlformats.org/drawingml/2006/table">
            <a:tbl>
              <a:tblPr/>
              <a:tblGrid>
                <a:gridCol w="4571999"/>
                <a:gridCol w="4571999"/>
              </a:tblGrid>
              <a:tr h="721055"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</a:pPr>
                      <a:r>
                        <a:rPr lang="zh-CN" sz="3200" kern="100" dirty="0">
                          <a:solidFill>
                            <a:schemeClr val="bg2"/>
                          </a:solidFill>
                          <a:latin typeface="+mj-ea"/>
                          <a:ea typeface="+mj-ea"/>
                          <a:cs typeface="Segoe UI"/>
                        </a:rPr>
                        <a:t>不认识神的状态</a:t>
                      </a:r>
                      <a:endParaRPr lang="zh-CN" sz="3200" kern="100" dirty="0">
                        <a:solidFill>
                          <a:schemeClr val="bg2"/>
                        </a:solidFill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</a:pPr>
                      <a:r>
                        <a:rPr lang="zh-CN" sz="3200" kern="100" dirty="0">
                          <a:solidFill>
                            <a:schemeClr val="bg2"/>
                          </a:solidFill>
                          <a:latin typeface="+mj-ea"/>
                          <a:ea typeface="+mj-ea"/>
                          <a:cs typeface="Segoe UI"/>
                        </a:rPr>
                        <a:t>成为基督徒以后</a:t>
                      </a:r>
                      <a:endParaRPr lang="zh-CN" sz="3200" kern="100" dirty="0">
                        <a:solidFill>
                          <a:schemeClr val="bg2"/>
                        </a:solidFill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</a:pP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与神为敌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</a:pP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与神和好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latin typeface="+mj-ea"/>
                          <a:ea typeface="+mj-ea"/>
                          <a:cs typeface="宋体"/>
                        </a:rPr>
                        <a:t>    </a:t>
                      </a:r>
                      <a:r>
                        <a:rPr lang="zh-CN" sz="3200" kern="100" dirty="0" smtClean="0">
                          <a:latin typeface="+mj-ea"/>
                          <a:ea typeface="+mj-ea"/>
                          <a:cs typeface="Segoe UI"/>
                        </a:rPr>
                        <a:t>被</a:t>
                      </a: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称为罪人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latin typeface="+mj-ea"/>
                          <a:ea typeface="+mj-ea"/>
                          <a:cs typeface="宋体"/>
                        </a:rPr>
                        <a:t>   </a:t>
                      </a:r>
                      <a:r>
                        <a:rPr lang="zh-CN" sz="3200" kern="100" dirty="0" smtClean="0">
                          <a:latin typeface="+mj-ea"/>
                          <a:ea typeface="+mj-ea"/>
                          <a:cs typeface="Segoe UI"/>
                        </a:rPr>
                        <a:t>称为</a:t>
                      </a: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神的儿女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latin typeface="+mj-ea"/>
                          <a:ea typeface="+mj-ea"/>
                          <a:cs typeface="宋体"/>
                        </a:rPr>
                        <a:t> </a:t>
                      </a: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随从今世的风俗，放纵肉体的情欲（受制于世俗的价值观）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</a:pP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靠着圣灵得生，随从圣经的教导（拥有天国文化的价值观）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latin typeface="+mj-ea"/>
                          <a:ea typeface="+mj-ea"/>
                          <a:cs typeface="宋体"/>
                        </a:rPr>
                        <a:t>     </a:t>
                      </a: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自己作王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latin typeface="+mj-ea"/>
                          <a:ea typeface="+mj-ea"/>
                          <a:cs typeface="宋体"/>
                        </a:rPr>
                        <a:t>  </a:t>
                      </a:r>
                      <a:r>
                        <a:rPr lang="zh-CN" sz="3200" kern="100" dirty="0">
                          <a:latin typeface="+mj-ea"/>
                          <a:ea typeface="+mj-ea"/>
                          <a:cs typeface="Segoe UI"/>
                        </a:rPr>
                        <a:t>基督为主</a:t>
                      </a:r>
                      <a:endParaRPr lang="zh-CN" sz="32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57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 descr="https://myfriends.network/sites/myfriends/images/firststeps/LifeWithTheSpiri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9582"/>
            <a:ext cx="7560840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5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zh-CN" altLang="zh-CN" sz="1100" dirty="0"/>
              <a:t/>
            </a:r>
            <a:br>
              <a:rPr lang="zh-CN" altLang="zh-CN" sz="1100" dirty="0"/>
            </a:br>
            <a:endParaRPr lang="zh-CN" altLang="en-US" sz="1100" b="1" dirty="0"/>
          </a:p>
        </p:txBody>
      </p:sp>
      <p:sp>
        <p:nvSpPr>
          <p:cNvPr id="73" name="Text Placeholder 4">
            <a:extLst>
              <a:ext uri="{FF2B5EF4-FFF2-40B4-BE49-F238E27FC236}">
                <a16:creationId xmlns="" xmlns:a16="http://schemas.microsoft.com/office/drawing/2014/main" id="{EDA2FF51-82B4-4CC2-A934-CCC73AF3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5" y="577851"/>
            <a:ext cx="2343173" cy="343405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zh-CN" altLang="en-US" dirty="0" smtClean="0"/>
              <a:t>       </a:t>
            </a:r>
            <a:r>
              <a:rPr lang="zh-CN" altLang="en-US" sz="8000" b="1" dirty="0" smtClean="0"/>
              <a:t>祈  祷 </a:t>
            </a:r>
            <a:endParaRPr lang="en-US" sz="8000" b="1" dirty="0"/>
          </a:p>
        </p:txBody>
      </p:sp>
      <p:pic>
        <p:nvPicPr>
          <p:cNvPr id="40962" name="Picture 2" descr="9句关于祷告的圣经经文——保持与神的亲密关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63638"/>
            <a:ext cx="5583943" cy="2355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http://www.hpch.org.tw/photo/Photo.ashx?name=cea07860-7e27-4cc9-be34-ed1d6f0f2f70.jpg&amp;photos=3f8b3cbd-845d-4ba5-9d9c-5bbf6e80f895&amp;category=022348b4-b58a-4406-9615-37373c455245&amp;id=a4a947ae-be70-4eed-86bb-6f1e02bddf2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10"/>
            <a:ext cx="8280920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14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52D14-AADF-7DE6-2C0A-11FCBC1A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</a:t>
            </a:r>
          </a:p>
        </p:txBody>
      </p:sp>
      <p:pic>
        <p:nvPicPr>
          <p:cNvPr id="4" name="Picture 3" descr="https://www.penanglifechapel.org/wp-content/uploads/2021/10/%E4%BB%A5%E5%9F%BA%E7%9D%A3%E4%B8%BA%E4%B8%AD%E5%BF%83%E7%9A%84%E6%95%99%E5%85%BB-%E5%9B%BE%E4%B8%80.jp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24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www.penanglifechapel.org/wp-content/uploads/2021/10/%E4%BB%A5%E5%9F%BA%E7%9D%A3%E4%B8%BA%E4%B8%AD%E5%BF%83%E7%9A%84%E6%95%99%E5%85%BB-%E5%9B%BE%E4%B8%89.jp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9743"/>
            <a:ext cx="5652120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fhl.net/img/question/123315898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0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C:\Users\peter\Desktop\12331589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256584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151378" y="1091222"/>
            <a:ext cx="2506847" cy="248128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  <a:buSzPts val="1400"/>
            </a:pP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endParaRPr lang="en-US" sz="2900"/>
          </a:p>
        </p:txBody>
      </p:sp>
      <p:pic>
        <p:nvPicPr>
          <p:cNvPr id="1026" name="Picture 2" descr="怎样为主内姐妹祷告？_旷野呼声基督教网站">
            <a:extLst>
              <a:ext uri="{FF2B5EF4-FFF2-40B4-BE49-F238E27FC236}">
                <a16:creationId xmlns="" xmlns:a16="http://schemas.microsoft.com/office/drawing/2014/main" id="{2AF882BF-9083-F72E-623B-E8054CA87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3" r="27344" b="1"/>
          <a:stretch/>
        </p:blipFill>
        <p:spPr bwMode="auto">
          <a:xfrm>
            <a:off x="455886" y="457201"/>
            <a:ext cx="5209716" cy="42290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C54E58-CE9F-43EE-BBCE-35E566FD362F}"/>
              </a:ext>
            </a:extLst>
          </p:cNvPr>
          <p:cNvSpPr txBox="1"/>
          <p:nvPr/>
        </p:nvSpPr>
        <p:spPr>
          <a:xfrm>
            <a:off x="5868144" y="1329612"/>
            <a:ext cx="2808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9600" b="1" dirty="0">
                <a:solidFill>
                  <a:srgbClr val="FFFF00"/>
                </a:solidFill>
              </a:rPr>
              <a:t>祈祷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83568" y="951570"/>
            <a:ext cx="7851648" cy="1371600"/>
          </a:xfrm>
        </p:spPr>
        <p:txBody>
          <a:bodyPr wrap="square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zh-CN" altLang="en-US" sz="6600" b="1" dirty="0" smtClean="0"/>
              <a:t>        将临期</a:t>
            </a: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zh-CN" altLang="zh-CN" sz="1100" dirty="0"/>
              <a:t/>
            </a:r>
            <a:br>
              <a:rPr lang="zh-CN" altLang="zh-CN" sz="1100" dirty="0"/>
            </a:br>
            <a:endParaRPr lang="zh-CN" altLang="en-US" sz="1100" b="1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160B1845-2377-43C8-AF9D-DEF65BC29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8520" y="2031690"/>
            <a:ext cx="3805238" cy="2400300"/>
          </a:xfrm>
        </p:spPr>
        <p:txBody>
          <a:bodyPr wrap="square" anchor="t">
            <a:normAutofit/>
          </a:bodyPr>
          <a:lstStyle/>
          <a:p>
            <a:pPr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</a:t>
            </a:r>
            <a:endParaRPr lang="en-US" dirty="0"/>
          </a:p>
        </p:txBody>
      </p:sp>
      <p:sp>
        <p:nvSpPr>
          <p:cNvPr id="54274" name="AutoShape 2" descr="基督将临期之邀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4276" name="Picture 4" descr="基督将临期之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193709"/>
            <a:ext cx="5895975" cy="252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251520" y="303498"/>
            <a:ext cx="2016224" cy="4698522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zh-CN" altLang="zh-CN" sz="1100" dirty="0"/>
              <a:t/>
            </a:r>
            <a:br>
              <a:rPr lang="zh-CN" altLang="zh-CN" sz="1100" dirty="0"/>
            </a:br>
            <a:endParaRPr lang="zh-CN" altLang="en-US" sz="1100" b="1" dirty="0"/>
          </a:p>
        </p:txBody>
      </p:sp>
      <p:sp>
        <p:nvSpPr>
          <p:cNvPr id="73" name="Text Placeholder 4">
            <a:extLst>
              <a:ext uri="{FF2B5EF4-FFF2-40B4-BE49-F238E27FC236}">
                <a16:creationId xmlns="" xmlns:a16="http://schemas.microsoft.com/office/drawing/2014/main" id="{EDA2FF51-82B4-4CC2-A934-CCC73AF3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5" y="577850"/>
            <a:ext cx="2703214" cy="3805397"/>
          </a:xfrm>
        </p:spPr>
        <p:txBody>
          <a:bodyPr/>
          <a:lstStyle/>
          <a:p>
            <a:r>
              <a:rPr lang="zh-CN" altLang="en-US" dirty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zh-CN" altLang="en-US" sz="6000" b="1" dirty="0" smtClean="0"/>
              <a:t>  </a:t>
            </a:r>
            <a:endParaRPr lang="en-US" sz="6000" b="1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160B1845-2377-43C8-AF9D-DEF65BC292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085975"/>
            <a:ext cx="3805238" cy="2400300"/>
          </a:xfrm>
        </p:spPr>
        <p:txBody>
          <a:bodyPr wrap="square" anchor="t"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</a:t>
            </a:r>
            <a:endParaRPr lang="en-US" dirty="0"/>
          </a:p>
        </p:txBody>
      </p:sp>
      <p:pic>
        <p:nvPicPr>
          <p:cNvPr id="48130" name="Picture 2" descr="将临期特备节目- 第三集《喜乐》主徒会士黄大华神父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249492"/>
            <a:ext cx="6949280" cy="4665054"/>
          </a:xfrm>
          <a:prstGeom prst="rect">
            <a:avLst/>
          </a:prstGeom>
          <a:noFill/>
        </p:spPr>
      </p:pic>
      <p:sp>
        <p:nvSpPr>
          <p:cNvPr id="7" name="Round Single Corner Rectangle 6"/>
          <p:cNvSpPr/>
          <p:nvPr/>
        </p:nvSpPr>
        <p:spPr>
          <a:xfrm>
            <a:off x="2987824" y="357504"/>
            <a:ext cx="3384376" cy="216024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 Single Corner Rectangle 7"/>
          <p:cNvSpPr/>
          <p:nvPr/>
        </p:nvSpPr>
        <p:spPr>
          <a:xfrm>
            <a:off x="2915816" y="3921900"/>
            <a:ext cx="3528392" cy="918102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zh-CN" altLang="zh-CN" sz="1100" dirty="0"/>
              <a:t/>
            </a:r>
            <a:br>
              <a:rPr lang="zh-CN" altLang="zh-CN" sz="1100" dirty="0"/>
            </a:br>
            <a:endParaRPr lang="zh-CN" altLang="en-US" sz="1100" b="1" dirty="0"/>
          </a:p>
        </p:txBody>
      </p:sp>
      <p:sp>
        <p:nvSpPr>
          <p:cNvPr id="73" name="Text Placeholder 4">
            <a:extLst>
              <a:ext uri="{FF2B5EF4-FFF2-40B4-BE49-F238E27FC236}">
                <a16:creationId xmlns="" xmlns:a16="http://schemas.microsoft.com/office/drawing/2014/main" id="{EDA2FF51-82B4-4CC2-A934-CCC73AF3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5" y="577850"/>
            <a:ext cx="6519637" cy="3805397"/>
          </a:xfrm>
        </p:spPr>
        <p:txBody>
          <a:bodyPr/>
          <a:lstStyle/>
          <a:p>
            <a:r>
              <a:rPr lang="zh-CN" altLang="en-US" dirty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zh-CN" altLang="en-US" sz="6000" b="1" dirty="0" smtClean="0"/>
              <a:t> </a:t>
            </a:r>
            <a:endParaRPr lang="en-US" sz="6000" b="1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160B1845-2377-43C8-AF9D-DEF65BC292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95486"/>
            <a:ext cx="8675688" cy="1872208"/>
          </a:xfrm>
        </p:spPr>
        <p:txBody>
          <a:bodyPr wrap="square" anchor="t">
            <a:normAutofit lnSpcReduction="10000"/>
          </a:bodyPr>
          <a:lstStyle/>
          <a:p>
            <a:pPr>
              <a:buNone/>
            </a:pPr>
            <a:r>
              <a:rPr lang="zh-CN" altLang="en-US" sz="6600" b="1" dirty="0" smtClean="0">
                <a:solidFill>
                  <a:schemeClr val="accent1">
                    <a:lumMod val="75000"/>
                  </a:schemeClr>
                </a:solidFill>
              </a:rPr>
              <a:t>一、</a:t>
            </a:r>
            <a:r>
              <a:rPr lang="zh-CN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因顺服神而有的喜乐</a:t>
            </a:r>
            <a:endParaRPr lang="en-US" altLang="zh-CN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zh-CN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（路</a:t>
            </a: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26-38</a:t>
            </a:r>
            <a:r>
              <a:rPr lang="zh-CN" altLang="zh-CN" sz="4800" b="1" dirty="0" smtClean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zh-CN" dirty="0"/>
          </a:p>
        </p:txBody>
      </p:sp>
      <p:sp>
        <p:nvSpPr>
          <p:cNvPr id="44034" name="AutoShape 2" descr="耶穌基督是生命源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2" descr="母亲节信息:马利亚的信心与顺服(含音频) - 生命季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55726"/>
            <a:ext cx="4968552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en-US" altLang="zh-CN" sz="1100" b="1" dirty="0"/>
              <a:t/>
            </a:r>
            <a:br>
              <a:rPr lang="en-US" altLang="zh-CN" sz="1100" b="1" dirty="0"/>
            </a:br>
            <a:r>
              <a:rPr lang="zh-CN" altLang="zh-CN" sz="1100" dirty="0"/>
              <a:t/>
            </a:r>
            <a:br>
              <a:rPr lang="zh-CN" altLang="zh-CN" sz="1100" dirty="0"/>
            </a:br>
            <a:endParaRPr lang="zh-CN" altLang="en-US" sz="1100" b="1" dirty="0"/>
          </a:p>
        </p:txBody>
      </p:sp>
      <p:sp>
        <p:nvSpPr>
          <p:cNvPr id="73" name="Text Placeholder 4">
            <a:extLst>
              <a:ext uri="{FF2B5EF4-FFF2-40B4-BE49-F238E27FC236}">
                <a16:creationId xmlns="" xmlns:a16="http://schemas.microsoft.com/office/drawing/2014/main" id="{EDA2FF51-82B4-4CC2-A934-CCC73AF3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5" y="577850"/>
            <a:ext cx="2703214" cy="3805397"/>
          </a:xfrm>
        </p:spPr>
        <p:txBody>
          <a:bodyPr/>
          <a:lstStyle/>
          <a:p>
            <a:r>
              <a:rPr lang="zh-CN" altLang="en-US" dirty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6000" b="1" dirty="0" smtClean="0"/>
              <a:t> </a:t>
            </a:r>
            <a:endParaRPr lang="en-US" sz="6000" b="1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160B1845-2377-43C8-AF9D-DEF65BC292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052638"/>
            <a:ext cx="3805238" cy="2400300"/>
          </a:xfrm>
        </p:spPr>
        <p:txBody>
          <a:bodyPr wrap="square" anchor="t">
            <a:normAutofit/>
          </a:bodyPr>
          <a:lstStyle/>
          <a:p>
            <a:pPr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</a:t>
            </a:r>
            <a:endParaRPr lang="en-US" dirty="0"/>
          </a:p>
        </p:txBody>
      </p:sp>
      <p:sp>
        <p:nvSpPr>
          <p:cNvPr id="46082" name="AutoShape 2" descr="耶穌基督是生命源- 1:26 到了第六个月、天使加百列奉神的差遣、往加利利的一座城去、这城名叫拿撒勒． 1:27  到一个童女那里、是已经许配大卫家的一个人、名叫约瑟、童女的名字叫马利亚。 1:28 天使进去、对他说、蒙大恩的女子、我问你安、主和你同在了。 1:29  马利亚因这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84" name="AutoShape 4" descr="耶穌基督是生命源- 1:26 到了第六个月、天使加百列奉神的差遣、往加利利的一座城去、这城名叫拿撒勒． 1:27  到一个童女那里、是已经许配大卫家的一个人、名叫约瑟、童女的名字叫马利亚。 1:28 天使进去、对他说、蒙大恩的女子、我问你安、主和你同在了。 1:29  马利亚因这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86" name="AutoShape 6" descr="耶穌基督是生命源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3" y="-543"/>
          <a:ext cx="9144002" cy="5160183"/>
        </p:xfrm>
        <a:graphic>
          <a:graphicData uri="http://schemas.openxmlformats.org/drawingml/2006/table">
            <a:tbl>
              <a:tblPr/>
              <a:tblGrid>
                <a:gridCol w="4572001"/>
                <a:gridCol w="4572001"/>
              </a:tblGrid>
              <a:tr h="781197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               </a:t>
                      </a:r>
                      <a:r>
                        <a:rPr lang="zh-CN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天</a:t>
                      </a:r>
                      <a:r>
                        <a:rPr lang="en-US" altLang="zh-CN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   </a:t>
                      </a:r>
                      <a:r>
                        <a:rPr lang="zh-CN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使</a:t>
                      </a:r>
                      <a:endParaRPr lang="zh-CN" sz="2100" b="1" kern="100" dirty="0">
                        <a:solidFill>
                          <a:schemeClr val="tx1"/>
                        </a:solidFill>
                        <a:latin typeface="等线"/>
                        <a:ea typeface="等线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  </a:t>
                      </a:r>
                      <a:r>
                        <a:rPr lang="en-US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              </a:t>
                      </a:r>
                      <a:r>
                        <a:rPr lang="zh-CN" sz="2100" b="1" kern="100" dirty="0" smtClean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马利亚</a:t>
                      </a:r>
                      <a:endParaRPr lang="zh-CN" sz="2100" b="1" kern="100" dirty="0">
                        <a:solidFill>
                          <a:schemeClr val="tx1"/>
                        </a:solidFill>
                        <a:latin typeface="等线"/>
                        <a:ea typeface="等线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21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蒙大恩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的女子，我问你安，主和你同在了。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因这话</a:t>
                      </a:r>
                      <a:r>
                        <a:rPr lang="zh-CN" sz="2100" b="1" kern="100" dirty="0">
                          <a:solidFill>
                            <a:srgbClr val="FFFF66"/>
                          </a:solidFill>
                          <a:latin typeface="等线"/>
                          <a:ea typeface="等线"/>
                          <a:cs typeface="宋体"/>
                        </a:rPr>
                        <a:t>很惊慌，又反复思想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这话的意思。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马利亚，不要怕，你在神面前</a:t>
                      </a:r>
                      <a:r>
                        <a:rPr lang="zh-CN" sz="21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已经蒙恩</a:t>
                      </a:r>
                      <a:r>
                        <a:rPr lang="zh-CN" sz="15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，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你要</a:t>
                      </a:r>
                      <a:r>
                        <a:rPr lang="zh-CN" sz="21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怀孕生子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，给祂起名叫耶稣，祂要为大，</a:t>
                      </a:r>
                      <a:r>
                        <a:rPr lang="zh-CN" sz="21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称为至高者的儿子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21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我没有出嫁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，怎么能有这事？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18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圣灵要临到你身上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，</a:t>
                      </a:r>
                      <a:r>
                        <a:rPr lang="zh-CN" sz="18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至高者的能力</a:t>
                      </a:r>
                      <a:r>
                        <a:rPr lang="zh-CN" sz="1800" b="1" kern="100" dirty="0" smtClean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要</a:t>
                      </a:r>
                      <a:r>
                        <a:rPr lang="zh-CN" altLang="en-US" sz="1800" b="1" kern="100" dirty="0" smtClean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荫庇</a:t>
                      </a:r>
                      <a:r>
                        <a:rPr lang="zh-CN" sz="1800" b="1" kern="100" dirty="0" smtClean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给</a:t>
                      </a:r>
                      <a:r>
                        <a:rPr lang="zh-CN" sz="18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你。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1800" b="1" kern="100" dirty="0">
                          <a:solidFill>
                            <a:srgbClr val="FFFF00"/>
                          </a:solidFill>
                          <a:latin typeface="等线"/>
                          <a:ea typeface="等线"/>
                          <a:cs typeface="宋体"/>
                        </a:rPr>
                        <a:t>我是主的使女，情愿照你的话成就在我身上。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等线"/>
                          <a:ea typeface="等线"/>
                          <a:cs typeface="宋体"/>
                        </a:rPr>
                        <a:t>天使离开她去了。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500" b="1" kern="100" dirty="0">
                        <a:solidFill>
                          <a:schemeClr val="tx1"/>
                        </a:solidFill>
                        <a:latin typeface="等线"/>
                        <a:ea typeface="等线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dirty="0" smtClean="0"/>
              <a:t>马利亚生长的环境</a:t>
            </a:r>
            <a:endParaRPr lang="zh-CN" alt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zh-CN" sz="4000" b="1" dirty="0" smtClean="0">
                <a:solidFill>
                  <a:srgbClr val="190894"/>
                </a:solidFill>
              </a:rPr>
              <a:t>周围舆论带给她的压力</a:t>
            </a:r>
            <a:endParaRPr lang="en-US" altLang="zh-CN" sz="4000" b="1" dirty="0" smtClean="0">
              <a:solidFill>
                <a:srgbClr val="190894"/>
              </a:solidFill>
            </a:endParaRPr>
          </a:p>
          <a:p>
            <a:pPr>
              <a:buNone/>
            </a:pPr>
            <a:endParaRPr lang="en-US" altLang="zh-CN" sz="4000" b="1" dirty="0" smtClean="0">
              <a:solidFill>
                <a:srgbClr val="190894"/>
              </a:solidFill>
            </a:endParaRPr>
          </a:p>
          <a:p>
            <a:r>
              <a:rPr lang="zh-CN" altLang="zh-CN" sz="4000" b="1" dirty="0" smtClean="0">
                <a:solidFill>
                  <a:srgbClr val="190894"/>
                </a:solidFill>
              </a:rPr>
              <a:t> 触犯了律法，性命的危险</a:t>
            </a:r>
            <a:endParaRPr lang="en-US" altLang="zh-CN" sz="4000" b="1" dirty="0" smtClean="0">
              <a:solidFill>
                <a:srgbClr val="190894"/>
              </a:solidFill>
            </a:endParaRPr>
          </a:p>
          <a:p>
            <a:pPr>
              <a:buNone/>
            </a:pPr>
            <a:endParaRPr lang="en-US" altLang="zh-CN" sz="4000" b="1" dirty="0" smtClean="0">
              <a:solidFill>
                <a:srgbClr val="190894"/>
              </a:solidFill>
            </a:endParaRPr>
          </a:p>
          <a:p>
            <a:r>
              <a:rPr lang="zh-CN" altLang="zh-CN" sz="4000" b="1" dirty="0" smtClean="0">
                <a:solidFill>
                  <a:srgbClr val="190894"/>
                </a:solidFill>
              </a:rPr>
              <a:t>婚约的破裂。</a:t>
            </a:r>
            <a:endParaRPr lang="zh-CN" altLang="en-US" sz="4000" b="1" dirty="0">
              <a:solidFill>
                <a:srgbClr val="19089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5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89E5C5-A037-45B3-9D37-3658914D4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CB93B0-521E-443D-9750-AFCFDDB3E8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169261"/>
            <a:ext cx="1141809" cy="17740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A1DAC79-DDBA-4382-9D43-6E5F685BE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4408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D49266-1F08-40F2-B0E1-1D919DCB5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0"/>
            <a:ext cx="745301" cy="571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400" dirty="0" smtClean="0"/>
              <a:t> </a:t>
            </a:r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马利亚说：“</a:t>
            </a:r>
            <a:r>
              <a:rPr lang="zh-CN" altLang="zh-CN" sz="4400" b="1" dirty="0" smtClean="0">
                <a:solidFill>
                  <a:schemeClr val="accent1">
                    <a:lumMod val="75000"/>
                  </a:schemeClr>
                </a:solidFill>
              </a:rPr>
              <a:t>我是主的使女，情愿照你的话成就在我身上</a:t>
            </a:r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zh-CN" altLang="en-US" sz="4400" dirty="0" smtClean="0"/>
              <a:t>。</a:t>
            </a:r>
            <a:endParaRPr lang="en-US" altLang="zh-CN" sz="4400" dirty="0" smtClean="0"/>
          </a:p>
          <a:p>
            <a:pPr>
              <a:buNone/>
            </a:pPr>
            <a:endParaRPr lang="en-US" altLang="zh-CN" sz="4800" dirty="0" smtClean="0"/>
          </a:p>
          <a:p>
            <a:r>
              <a:rPr lang="zh-CN" altLang="zh-CN" sz="4400" b="1" dirty="0" smtClean="0">
                <a:solidFill>
                  <a:srgbClr val="190894"/>
                </a:solidFill>
              </a:rPr>
              <a:t>马利亚的顺服成为了她喜乐的源泉</a:t>
            </a:r>
            <a:endParaRPr lang="en-US" altLang="zh-CN" sz="4400" b="1" dirty="0" smtClean="0">
              <a:solidFill>
                <a:srgbClr val="190894"/>
              </a:solidFill>
            </a:endParaRPr>
          </a:p>
          <a:p>
            <a:endParaRPr lang="en-US" altLang="zh-CN" sz="4400" b="1" dirty="0" smtClean="0">
              <a:solidFill>
                <a:srgbClr val="190894"/>
              </a:solidFill>
            </a:endParaRPr>
          </a:p>
          <a:p>
            <a:r>
              <a:rPr lang="zh-CN" altLang="zh-CN" sz="4400" b="1" dirty="0" smtClean="0">
                <a:solidFill>
                  <a:srgbClr val="190894"/>
                </a:solidFill>
              </a:rPr>
              <a:t>马利亚的顺服成就了上帝救恩</a:t>
            </a:r>
            <a:r>
              <a:rPr lang="zh-CN" altLang="zh-CN" sz="4400" b="1" dirty="0" smtClean="0">
                <a:solidFill>
                  <a:srgbClr val="190894"/>
                </a:solidFill>
              </a:rPr>
              <a:t>计划</a:t>
            </a:r>
            <a:endParaRPr lang="zh-CN" alt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1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08112"/>
          </a:xfrm>
        </p:spPr>
        <p:txBody>
          <a:bodyPr>
            <a:normAutofit/>
          </a:bodyPr>
          <a:lstStyle/>
          <a:p>
            <a:r>
              <a:rPr lang="zh-CN" altLang="en-US" sz="5400" dirty="0" smtClean="0"/>
              <a:t>顺服是什么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451610"/>
            <a:ext cx="8928992" cy="3568412"/>
          </a:xfrm>
        </p:spPr>
        <p:txBody>
          <a:bodyPr>
            <a:normAutofit fontScale="92500" lnSpcReduction="20000"/>
          </a:bodyPr>
          <a:lstStyle/>
          <a:p>
            <a:r>
              <a:rPr lang="zh-CN" altLang="zh-CN" sz="3500" b="1" dirty="0" smtClean="0"/>
              <a:t>顺服不是</a:t>
            </a:r>
            <a:r>
              <a:rPr lang="zh-CN" altLang="en-US" sz="3500" b="1" dirty="0" smtClean="0"/>
              <a:t>：</a:t>
            </a:r>
            <a:r>
              <a:rPr lang="zh-CN" altLang="zh-CN" sz="3500" b="1" dirty="0" smtClean="0"/>
              <a:t>我把所有的事情都搞清楚了，所有的事情都明白了，所有的事情都是合理的状况，我</a:t>
            </a:r>
            <a:r>
              <a:rPr lang="zh-CN" altLang="zh-CN" sz="3500" b="1" dirty="0" smtClean="0"/>
              <a:t>去</a:t>
            </a:r>
            <a:r>
              <a:rPr lang="zh-CN" altLang="en-US" sz="3500" b="1" dirty="0" smtClean="0"/>
              <a:t>听从</a:t>
            </a:r>
            <a:r>
              <a:rPr lang="zh-CN" altLang="zh-CN" sz="3500" b="1" dirty="0" smtClean="0"/>
              <a:t>顺服</a:t>
            </a:r>
            <a:r>
              <a:rPr lang="zh-CN" altLang="en-US" sz="3500" b="1" dirty="0" smtClean="0"/>
              <a:t>。</a:t>
            </a:r>
            <a:endParaRPr lang="en-US" altLang="zh-CN" sz="3500" b="1" dirty="0" smtClean="0"/>
          </a:p>
          <a:p>
            <a:pPr>
              <a:buNone/>
            </a:pPr>
            <a:endParaRPr lang="en-US" altLang="zh-CN" sz="3200" b="1" dirty="0" smtClean="0"/>
          </a:p>
          <a:p>
            <a:r>
              <a:rPr lang="zh-CN" altLang="zh-CN" sz="3500" b="1" dirty="0" smtClean="0"/>
              <a:t>顺服是</a:t>
            </a:r>
            <a:r>
              <a:rPr lang="zh-CN" altLang="en-US" sz="3500" b="1" dirty="0" smtClean="0"/>
              <a:t>：</a:t>
            </a:r>
            <a:r>
              <a:rPr lang="zh-CN" altLang="zh-CN" sz="3500" b="1" dirty="0" smtClean="0"/>
              <a:t>即使我不完全明白，不是完全理解，甚至有的时候似乎也不合理，</a:t>
            </a:r>
            <a:r>
              <a:rPr lang="zh-CN" altLang="zh-CN" sz="3900" b="1" dirty="0" smtClean="0">
                <a:solidFill>
                  <a:srgbClr val="002060"/>
                </a:solidFill>
              </a:rPr>
              <a:t>但因为我对神</a:t>
            </a:r>
            <a:r>
              <a:rPr lang="zh-CN" altLang="en-US" sz="3900" b="1" dirty="0" smtClean="0">
                <a:solidFill>
                  <a:srgbClr val="002060"/>
                </a:solidFill>
              </a:rPr>
              <a:t>主权</a:t>
            </a:r>
            <a:r>
              <a:rPr lang="zh-CN" altLang="zh-CN" sz="3900" b="1" dirty="0" smtClean="0">
                <a:solidFill>
                  <a:srgbClr val="002060"/>
                </a:solidFill>
              </a:rPr>
              <a:t>的</a:t>
            </a:r>
            <a:r>
              <a:rPr lang="zh-CN" altLang="en-US" sz="3900" b="1" dirty="0" smtClean="0">
                <a:solidFill>
                  <a:srgbClr val="002060"/>
                </a:solidFill>
              </a:rPr>
              <a:t>降服</a:t>
            </a:r>
            <a:r>
              <a:rPr lang="zh-CN" altLang="zh-CN" sz="3900" b="1" dirty="0" smtClean="0">
                <a:solidFill>
                  <a:srgbClr val="002060"/>
                </a:solidFill>
              </a:rPr>
              <a:t>，</a:t>
            </a:r>
            <a:r>
              <a:rPr lang="zh-CN" altLang="en-US" sz="3900" b="1" dirty="0" smtClean="0">
                <a:solidFill>
                  <a:srgbClr val="002060"/>
                </a:solidFill>
              </a:rPr>
              <a:t>信心，</a:t>
            </a:r>
            <a:r>
              <a:rPr lang="zh-CN" altLang="zh-CN" sz="3900" b="1" dirty="0" smtClean="0">
                <a:solidFill>
                  <a:srgbClr val="002060"/>
                </a:solidFill>
              </a:rPr>
              <a:t>我选择听从，选择顺服。</a:t>
            </a:r>
            <a:endParaRPr lang="zh-CN" altLang="en-US" sz="3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8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7718</TotalTime>
  <Words>482</Words>
  <Application>Microsoft Office PowerPoint</Application>
  <PresentationFormat>On-screen Show (16:9)</PresentationFormat>
  <Paragraphs>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                   以神为乐的人生</vt:lpstr>
      <vt:lpstr>       </vt:lpstr>
      <vt:lpstr>        将临期      </vt:lpstr>
      <vt:lpstr>       </vt:lpstr>
      <vt:lpstr>       </vt:lpstr>
      <vt:lpstr>       </vt:lpstr>
      <vt:lpstr>马利亚生长的环境</vt:lpstr>
      <vt:lpstr>Slide 8</vt:lpstr>
      <vt:lpstr>顺服是什么？</vt:lpstr>
      <vt:lpstr>     </vt:lpstr>
      <vt:lpstr>             二、尊主为大带来的喜乐      （1：46-48） </vt:lpstr>
      <vt:lpstr>Slide 12</vt:lpstr>
      <vt:lpstr> </vt:lpstr>
      <vt:lpstr>E世代的调查显示</vt:lpstr>
      <vt:lpstr>Slide 15</vt:lpstr>
      <vt:lpstr>Slide 16</vt:lpstr>
      <vt:lpstr>Slide 17</vt:lpstr>
      <vt:lpstr>Slide 18</vt:lpstr>
      <vt:lpstr>Slide 19</vt:lpstr>
      <vt:lpstr>Slide 20</vt:lpstr>
      <vt:lpstr>                  </vt:lpstr>
      <vt:lpstr>Slide 22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</cp:lastModifiedBy>
  <cp:revision>489</cp:revision>
  <dcterms:modified xsi:type="dcterms:W3CDTF">2023-12-16T16:47:34Z</dcterms:modified>
</cp:coreProperties>
</file>