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62" r:id="rId2"/>
    <p:sldId id="848" r:id="rId3"/>
    <p:sldId id="859" r:id="rId4"/>
    <p:sldId id="421" r:id="rId5"/>
    <p:sldId id="849" r:id="rId6"/>
    <p:sldId id="860" r:id="rId7"/>
    <p:sldId id="850" r:id="rId8"/>
    <p:sldId id="851" r:id="rId9"/>
    <p:sldId id="852" r:id="rId10"/>
    <p:sldId id="861" r:id="rId11"/>
    <p:sldId id="854" r:id="rId12"/>
    <p:sldId id="862" r:id="rId13"/>
    <p:sldId id="855" r:id="rId14"/>
    <p:sldId id="863" r:id="rId15"/>
    <p:sldId id="856" r:id="rId16"/>
    <p:sldId id="857" r:id="rId17"/>
    <p:sldId id="870" r:id="rId18"/>
    <p:sldId id="864" r:id="rId19"/>
    <p:sldId id="871" r:id="rId20"/>
    <p:sldId id="872" r:id="rId21"/>
    <p:sldId id="865" r:id="rId22"/>
    <p:sldId id="422" r:id="rId23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581" autoAdjust="0"/>
  </p:normalViewPr>
  <p:slideViewPr>
    <p:cSldViewPr>
      <p:cViewPr>
        <p:scale>
          <a:sx n="100" d="100"/>
          <a:sy n="100" d="100"/>
        </p:scale>
        <p:origin x="-160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莱城华人教会成人主日学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和好的福音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wooden&#10;&#10;Description automatically generated">
            <a:extLst>
              <a:ext uri="{FF2B5EF4-FFF2-40B4-BE49-F238E27FC236}">
                <a16:creationId xmlns:a16="http://schemas.microsoft.com/office/drawing/2014/main" xmlns="" id="{EF287C7D-E374-07CD-9C42-4A39F891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658" y="2060848"/>
            <a:ext cx="913108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软弱的人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。这里不是说身体不好。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而是没有能力胜过罪。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很多时候我们知道应该做什么，却做不到。是不是这样？知道不要发脾气，还是发了。知道不要嫉妒，还是会嫉妒。知道应该饶恕，却饶恕不了。这就是保罗说的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软弱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罪人。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罪不仅仅是做坏事。罪最根本的意思就是背离神，与神的关系破裂的人。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chemeClr val="bg1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与神为敌的人。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很多人说：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我没有反对神啊。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可是圣经说，当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人坚持自己作生命的主人，拒绝神管理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，其实就是活在与神敌对里面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二、神怎样与我们和好？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问题思考：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神如何表达他对世人的爱 ？ 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6-8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因我们还软弱的时候，基督就按所定的日期为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罪人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死。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为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义人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死，是少有的，为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仁人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死，或者有敢作的。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8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惟有基督在我们还作罪人的时候为我们死，神的爱就在此向我们显明了。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教材这里提到三个不同的人。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义人。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就是公义、正直、道德高尚、没有什么可以挑剔的人。大家会尊敬他，但未必亲近他。所以保罗说，为义人死，是少有的。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仁人。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不仅公义，还很有爱心，仁慈常帮助他人。这样的人，或许有人愿意为他牺牲。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罪人。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但是，我们即不是义人，也不是仁人，我们是罪人。然而，神却让耶稣为我们死。大家有没有发现，这和世界完全相反。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世界说：你先证明自己值得，我才爱你。神却说：因为我爱你，所以我来救你。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不是因为我们配，而是因为神爱。这就是福音最感人的地方。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问题思考：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人的罪导致神人关系的破裂，因此不是神需要与人和好，乃是人需要与神和好，然而，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人当如何才能与神和好？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大家先思考一下。如果两个人发生冲突，关系破裂了，要恢复关系，需要什么？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通常需要两件事：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第一，要有人愿意主动；第二，要有人愿意接受。人与神的关系也是如此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         第一，神已经主动迈出了第一步。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其实，人与神和好，不是从我们开始，而是从神开始。保罗说：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惟有基督在我们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还作罪人的时候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，为我们死，神的爱就在此向我们显明了。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（罗马书</a:t>
            </a:r>
            <a:r>
              <a:rPr lang="en-US" sz="3600" b="1" dirty="0" smtClean="0">
                <a:solidFill>
                  <a:srgbClr val="FFFF00"/>
                </a:solidFill>
              </a:rPr>
              <a:t>5:8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）又说：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我们作仇敌的时候，且借着神儿子的死，得与神和好。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（罗</a:t>
            </a:r>
            <a:r>
              <a:rPr lang="en-US" sz="3600" b="1" dirty="0" smtClean="0">
                <a:solidFill>
                  <a:srgbClr val="FFFF00"/>
                </a:solidFill>
              </a:rPr>
              <a:t>5:10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神没有等我们变好了才爱我们，也没有等我们先来找祂，而是在我们还是罪人、还是与祂为敌的时候，就差遣耶稣基督为我们死。所以，和好的主动权一直在神这一边。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       第二，人必须以信心回应神的恩典。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神已经预备好了救恩，但人仍然需要回应。保罗在第</a:t>
            </a:r>
            <a:r>
              <a:rPr lang="en-US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节说：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我们既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因信称义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，就借着我们的主耶稣基督得与神相和。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注意这里两个关键词：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因信称义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，然后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得与神相和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也就是说，人不是靠自己的行为、功德或宗教热心与神和好，而是相信耶稣已经为我们的罪付上代价，接受祂的救恩。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正如教材所说，我们要谦卑来到神面前，承认自己的罪，相信耶稣基督的死和复活，并接受祂作我们的救主和生命的主。这样，我们就因信称义，与神恢复关系。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三、和好以后，我们得到了什么？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很多基督徒觉得，信主就是以后上天堂。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其实保罗说，现在就已经得到很多祝福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第一，与神相和。以前害怕神。现在可以叫祂：天父。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第二，站在恩典里面。注意保罗说：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进入现在所站的恩典中。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不是偶尔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得到一点恩典。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而是每天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站在恩典里面。所以，神不是今天爱你，明天不爱你。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第三，患难中仍然有盼望。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很多人会问：信主为什么还有苦难？保罗没有说，信主以后没有苦难。他说：神会借着苦难塑造我们。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患难产生忍耐；忍耐塑造品格；品格带来盼望。为什么？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因为圣灵不断把神的爱浇灌在我们心里。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所以，苦难不是神离开了我们，很多时候，正是神塑造我们的时候。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四、和好的福音不只是我和神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教材最后特别提醒我们，不要把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和好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理解得太狭窄。十字架有两个方向。一个是向上的。人与神和好。另一个是横向的。人与人和好。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endParaRPr lang="zh-CN" alt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E:\2026 证道\成人主日学\f2f23d6c-49d2-4dd0-9b75-707893a2d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第一，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以弗所书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说，耶稣拆毁了隔断的墙。原本彼此敌对的犹太人与外邦人，如今在基督里成为一家人。今天也是一样。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一个真正经历神恩典的人，一定会学习饶恕、接纳、修复关系。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如果我们说：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我很爱神。</a:t>
            </a:r>
            <a:r>
              <a:rPr lang="en-US" sz="3600" b="1" dirty="0" smtClean="0">
                <a:solidFill>
                  <a:srgbClr val="FFFF00"/>
                </a:solidFill>
              </a:rPr>
              <a:t>"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可是家里充满怨恨，教会里彼此冷淡，那我们的信仰就还没有真正活出来。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18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弗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因他使我们和睦，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将两下合而为一，拆毁了中间隔断的墙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我们既因信称义，就借着我们的主耶稣基督，得与神相和。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我们又借着他，因信得进入现在所站的这恩典中，并且欢欢喜喜盼望神的荣耀。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不但如此，就是在患难中，也是欢欢喜喜的。因为知道患难生忍耐。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忍耐生老练。老练生盼望。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盼望不至于羞耻，因为所赐给我们的圣灵将神的爱浇灌在我们心里。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因我们还软弱的时候，基督就按所定的日期为罪人死。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第二，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歌罗西书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告诉我们，将来神不仅恢复人与神、人与人的关系，甚至整个受造世界都要恢复和谐。所以，福音最终带来的，不是一个人的改变，而是整个创造的更新。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西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既然借着他在十字架上所流的血，成就了和平，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便借着他叫万有，无论是地上的，天上的，都与自己和好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了。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问题讨论：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一、今天你最感谢神哪一点？是祂赦免了你？还是祂一直没有放弃你？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二，你现在是否仍然觉得，必须靠自己的表现，神才会爱你？还是你已经真正相信，自己是站在神的恩典里面？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三，有没有一段关系，圣灵今天提醒你去修复？可能是夫妻，可能是父母，可能是儿女，也可能是教会里的弟兄姐妹。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为义人死，是少有的，为仁人死，或者有敢作的。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惟有基督在我们还作罪人的时候为我们死，神的爱就在此向我们显明了。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现在我们既靠着他的血称义，就更要借着他免去神的忿怒。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因为我们作仇敌的时候，且借着神儿子的死，得与神和好，既已和好，就更要因他的生得救了。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不但如此，我们既借着我主耶稣基督，得与神和好，也就借着他，以神为乐。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   第一课：神存在吗？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          罗</a:t>
            </a:r>
            <a:r>
              <a:rPr lang="en-US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sz="3600" b="1" dirty="0" smtClean="0">
                <a:solidFill>
                  <a:srgbClr val="FFFF00"/>
                </a:solidFill>
              </a:rPr>
              <a:t>18-32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是否有神，保罗告诉我们，神其实早已经借着创造向人显明自己。问题不是神没有显明自己，而是人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虽然知道有神，却不把神当作神，也不感谢祂，反而敬拜受造之物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人不是不能认识神，而是不愿意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认识神。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第二课：启示的福音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          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1-18</a:t>
            </a: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既然人不能靠自己认识神，神就主动来寻找人。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l"/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约翰福音告诉我们，道成了肉身，耶稣基督来到世界，把父神显明出来。所以，我们认识神，不是因为我们找到神，而是因为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神主动向我们启示自己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第三课：赦罪的福音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          创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1-24</a:t>
            </a: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为什么人不能亲近神？因为罪。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罪不仅叫我们犯错，更破坏了人与神、人与自己、人与人，甚至人与整个受造世界的关系。可是神没有放弃人。亚当犯罪以后，神不是躲起来，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而是主动寻找亚当，说：“你在哪里？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”这就是恩典的开始。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   第四课：救赎的福音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           罗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21-31</a:t>
            </a:r>
          </a:p>
          <a:p>
            <a:pPr lvl="0" algn="l"/>
            <a:endParaRPr lang="en-US" altLang="zh-CN" sz="24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神怎样解决罪？不是让我们努力做好人，而是耶稣基督成为我们的救赎和挽回祭。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	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我们不是靠行为，而是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因着信，被神称为义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。到这里，一个问题自然就来了：如果我们的罪已经赦免了，我们也因信称义了，那么神救恩最终的目的是什么？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   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第五课： 和好的福音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一、人与神为什么需要和好？ 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这段经文以哪三个名词来形容我们未认识 神时的光景？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因我们还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软弱的时候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，基督就按所定的日期为罪人死。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为义人死，是少有的，为仁人死，或者有敢作的。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惟有基督在我们还作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罪人的时候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为我们死，神的爱就在此向我们显明了。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现在我们既靠着他的血称义，就更要借着他免去神的忿怒。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因为我们作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仇敌的时候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，且借着神儿子的死，得与神和好，既已和好，就更要因他的生得救了。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14871</TotalTime>
  <Words>1230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莱城华人教会成人主日学 ——和好的福音</vt:lpstr>
      <vt:lpstr>Slide 2</vt:lpstr>
      <vt:lpstr>Slide 3</vt:lpstr>
      <vt:lpstr>祈祷/Prayer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405</cp:revision>
  <dcterms:modified xsi:type="dcterms:W3CDTF">2026-07-11T14:11:09Z</dcterms:modified>
</cp:coreProperties>
</file>