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562" r:id="rId2"/>
    <p:sldId id="848" r:id="rId3"/>
    <p:sldId id="887" r:id="rId4"/>
    <p:sldId id="888" r:id="rId5"/>
    <p:sldId id="892" r:id="rId6"/>
    <p:sldId id="889" r:id="rId7"/>
    <p:sldId id="890" r:id="rId8"/>
    <p:sldId id="891" r:id="rId9"/>
    <p:sldId id="421" r:id="rId10"/>
    <p:sldId id="849" r:id="rId11"/>
    <p:sldId id="866" r:id="rId12"/>
    <p:sldId id="867" r:id="rId13"/>
    <p:sldId id="868" r:id="rId14"/>
    <p:sldId id="869" r:id="rId15"/>
    <p:sldId id="870" r:id="rId16"/>
    <p:sldId id="871" r:id="rId17"/>
    <p:sldId id="872" r:id="rId18"/>
    <p:sldId id="873" r:id="rId19"/>
    <p:sldId id="865" r:id="rId20"/>
    <p:sldId id="422" r:id="rId21"/>
  </p:sldIdLst>
  <p:sldSz cx="9144000" cy="6858000" type="screen4x3"/>
  <p:notesSz cx="7315200" cy="96012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66"/>
    <a:srgbClr val="FF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867" autoAdjust="0"/>
    <p:restoredTop sz="94581" autoAdjust="0"/>
  </p:normalViewPr>
  <p:slideViewPr>
    <p:cSldViewPr>
      <p:cViewPr varScale="1">
        <p:scale>
          <a:sx n="107" d="100"/>
          <a:sy n="107" d="100"/>
        </p:scale>
        <p:origin x="-64" y="-5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9510A215-44AC-48DA-AF86-EC2F785F13D6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85D5665-A5AE-45BB-8848-AA424DA214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49591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D9D37-59B6-4FD4-B62C-EA5223FD416D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09F6C-3832-4A94-9C78-A09827F5503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CC31A-9154-43B9-AC08-B2E1B37570E0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81B23-17D3-48A0-9A34-43C89BFDCDE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C003D-1630-4417-9F76-668A9E0FFDC5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0CCD0-35AC-49FD-98B8-8BED130348F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688E6E-A14D-4A90-B2B4-E9F41E1F8165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F350B-92BC-41F2-A4FE-565A1044C20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06C53-A131-498A-A525-37077DBA0095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7A055-C9CE-4D91-9D43-D408D8ECF7F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0E5D7-D573-4729-A6A0-6031E4F961CC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777D0-42B9-4AEE-ADE2-0004775D976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42271-1D37-45F0-82D7-82D18C5C5122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81EDB-8CE2-40C9-AB82-6EA86292D4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C8085-0888-43B1-9E2E-D6E727554759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95EFB-B999-418C-A689-C35398BA7EB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C5665-1B5B-4687-9E2E-C0A1946DE657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6D2DC-6CF7-40E1-B2C3-9049AEEFDCE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49838-A36D-4165-A395-840B24B390A6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E6CA8-7327-434E-99BD-8578615981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029E5-0BC8-4359-9890-8277E61C6893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9E28C-3C3A-49E1-9025-02BEA788874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6C1C240-9017-4C45-A094-DD8E498073CB}" type="datetimeFigureOut">
              <a:rPr lang="zh-CN" altLang="en-US"/>
              <a:pPr>
                <a:defRPr/>
              </a:pPr>
              <a:t>2026/10/16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7EEFD9F-D935-4FC2-AC09-44F040414EE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标题 3"/>
          <p:cNvSpPr>
            <a:spLocks noGrp="1"/>
          </p:cNvSpPr>
          <p:nvPr>
            <p:ph type="title"/>
          </p:nvPr>
        </p:nvSpPr>
        <p:spPr>
          <a:xfrm>
            <a:off x="-108520" y="1"/>
            <a:ext cx="9238586" cy="1556792"/>
          </a:xfrm>
        </p:spPr>
        <p:txBody>
          <a:bodyPr/>
          <a:lstStyle/>
          <a:p>
            <a:r>
              <a:rPr lang="zh-CN" altLang="en-US" sz="4000" b="1" dirty="0">
                <a:solidFill>
                  <a:srgbClr val="FFFF00"/>
                </a:solidFill>
              </a:rPr>
              <a:t>莱城华人教会成人主日</a:t>
            </a:r>
            <a:r>
              <a:rPr lang="zh-CN" altLang="en-US" sz="4000" b="1" dirty="0" smtClean="0">
                <a:solidFill>
                  <a:srgbClr val="FFFF00"/>
                </a:solidFill>
              </a:rPr>
              <a:t>学</a:t>
            </a:r>
            <a:r>
              <a:rPr lang="en-US" altLang="zh-CN" sz="4000" b="1" dirty="0" smtClean="0">
                <a:solidFill>
                  <a:srgbClr val="FFFF00"/>
                </a:solidFill>
              </a:rPr>
              <a:t>《</a:t>
            </a:r>
            <a:r>
              <a:rPr lang="zh-CN" altLang="en-US" sz="4000" b="1" dirty="0" smtClean="0">
                <a:solidFill>
                  <a:srgbClr val="FFFF00"/>
                </a:solidFill>
              </a:rPr>
              <a:t>传道书</a:t>
            </a:r>
            <a:r>
              <a:rPr lang="en-US" altLang="zh-CN" sz="4000" b="1" dirty="0" smtClean="0">
                <a:solidFill>
                  <a:srgbClr val="FFFF00"/>
                </a:solidFill>
              </a:rPr>
              <a:t>》</a:t>
            </a:r>
            <a:r>
              <a:rPr lang="en-US" altLang="zh-CN" sz="4000" b="1" dirty="0">
                <a:solidFill>
                  <a:srgbClr val="FFFF00"/>
                </a:solidFill>
              </a:rPr>
              <a:t/>
            </a:r>
            <a:br>
              <a:rPr lang="en-US" altLang="zh-CN" sz="4000" b="1" dirty="0">
                <a:solidFill>
                  <a:srgbClr val="FFFF00"/>
                </a:solidFill>
              </a:rPr>
            </a:br>
            <a:r>
              <a:rPr lang="en-US" altLang="zh-CN" sz="4000" b="1" dirty="0" smtClean="0">
                <a:solidFill>
                  <a:srgbClr val="FFFF00"/>
                </a:solidFill>
              </a:rPr>
              <a:t>——</a:t>
            </a:r>
            <a:r>
              <a:rPr lang="zh-CN" altLang="en-US" sz="4000" b="1" dirty="0" smtClean="0">
                <a:solidFill>
                  <a:srgbClr val="FFFF00"/>
                </a:solidFill>
              </a:rPr>
              <a:t>第</a:t>
            </a:r>
            <a:r>
              <a:rPr lang="en-US" sz="4000" b="1" dirty="0" smtClean="0">
                <a:solidFill>
                  <a:srgbClr val="FFFF00"/>
                </a:solidFill>
              </a:rPr>
              <a:t>9</a:t>
            </a:r>
            <a:r>
              <a:rPr lang="zh-CN" altLang="en-US" sz="4000" b="1" dirty="0" smtClean="0">
                <a:solidFill>
                  <a:srgbClr val="FFFF00"/>
                </a:solidFill>
              </a:rPr>
              <a:t>课：认识人的有限与罪性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  <p:pic>
        <p:nvPicPr>
          <p:cNvPr id="4" name="Picture 3" descr="A picture containing wooden&#10;&#10;Description automatically generated">
            <a:extLst>
              <a:ext uri="{FF2B5EF4-FFF2-40B4-BE49-F238E27FC236}">
                <a16:creationId xmlns="" xmlns:a16="http://schemas.microsoft.com/office/drawing/2014/main" id="{EF287C7D-E374-07CD-9C42-4A39F8918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58" y="2060848"/>
            <a:ext cx="9131082" cy="4797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15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有义人行义，反致灭亡。有恶人行恶，倒享长寿。这都是我在虚度之日中所见过的。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endParaRPr lang="zh-CN" altLang="en-US" sz="20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16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不要行义过分。也不要过于自逞智慧。何必自取败亡呢？</a:t>
            </a: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17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不要行恶过分。也不要为人愚昧。何必不到期而死呢？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endParaRPr lang="zh-CN" altLang="en-US" sz="20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18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你持守这个为美。那个也不要松手。因为敬畏神的人，必从这两样出来。</a:t>
            </a: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19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智慧使有智慧的人，比城中十个官长更有能力。</a:t>
            </a: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20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时常行善而不犯罪的义人，世上实在没有</a:t>
            </a: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21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人所说的一切话，你不要放在心上，恐怕听见你的仆人咒诅你。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endParaRPr lang="zh-CN" altLang="en-US" sz="16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22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因为你心里知道，自己也曾屡次咒诅别人</a:t>
            </a: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23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我曾用智慧试验这一切事。我说，要得智慧，智慧却离我远。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endParaRPr lang="en-US" altLang="zh-CN" sz="16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24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万事之理离我甚远，而且最深，谁能测透呢？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r>
              <a:rPr lang="en-US" altLang="zh-CN" sz="3600" b="1" dirty="0" smtClean="0">
                <a:solidFill>
                  <a:srgbClr val="FFFF00"/>
                </a:solidFill>
              </a:rPr>
              <a:t>25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我转念，一心要知道，要考察，要寻求智慧，和万事的理由。又要知道邪恶为愚昧，愚昧为狂妄。</a:t>
            </a: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26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我得知有等妇人，比死还苦，她的心是网罗，手是锁链。凡蒙神喜悦的人，必能躲避她。有罪的人，却被她缠住了。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endParaRPr lang="zh-CN" altLang="en-US" sz="20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27/28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传道者说，看哪，一千男子中，我找到一个正直人。但众女子中，没有找到一个。我将这事一一比较，要寻求其理，我心仍要寻找，却未曾找到。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endParaRPr lang="zh-CN" altLang="en-US" sz="20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29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我所找到的，只有一件，就是神造人原是正直，但他们寻出许多巧计。</a:t>
            </a: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1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谁如智慧人呢？谁知道事情的解释呢？人的智慧使他的脸发光，并使他脸上的暴气改变。</a:t>
            </a: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2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我劝你遵守王的命令。既指神起誓，理当如此。</a:t>
            </a: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3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不要急躁离开王的面前。不要固执行恶。因为他凡事都随自己的心意而行。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endParaRPr lang="zh-CN" altLang="en-US" sz="20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4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王的话本有权力，谁敢问他说，你作什么呢？</a:t>
            </a: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5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凡遵守命令的，必不经历祸患。智慧人的心，能辨明时候和定理。</a:t>
            </a: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6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各样事务成就，都有时候和定理。因为人的苦难，重压在他身上。</a:t>
            </a: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7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他不知道将来的事，因为将来如何，谁能告诉他呢？</a:t>
            </a: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8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无人有权力掌管生命，将生命留住。也无人有权力掌管死期。这场争战，无人能免，邪恶也不能救那好行邪恶的人。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endParaRPr lang="zh-CN" altLang="en-US" sz="16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9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这一切我都见过。也专心查考日光之下所作的一切事。有时这人管辖那人，令人受害。</a:t>
            </a: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10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我见恶人埋葬，归入坟墓。又见行正直事的，离开圣地，在城中被人忘记。这也是虚空。</a:t>
            </a: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11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因为断定罪名，不立刻施刑，所以世人满心作恶。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12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罪人虽然作恶百次，倒享长久的年日。然而我准知道，敬畏神的，就是在他面前敬畏的人，终久必得福乐。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endParaRPr lang="zh-CN" altLang="en-US" sz="20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13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恶人却不得福乐，也不得长久的年日。这年日好像影儿，因他不敬畏神。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endParaRPr lang="zh-CN" altLang="en-US" sz="20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14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世上有一件虚空的事，就是义人所遭遇的，反照恶人所行的。又有恶人所遭遇的，反照义人所行的。我说，这也是虚空。</a:t>
            </a: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15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我就称赞快乐，原来人在日光之下，莫强如吃喝快乐。因为他在日光之下，神赐他一生的年日，要从劳碌中，时常享受所得的。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16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我专心求智慧，要看世上所作的事。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17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我就看明神一切的作为。知道人查不出日光之下所作的事。任凭他费多少力寻查，都查不出来。就是智慧人虽想知道，也是查不出来。</a:t>
            </a: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F94DE62-692C-5CC5-E178-029A30853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52128"/>
          </a:xfrm>
        </p:spPr>
        <p:txBody>
          <a:bodyPr/>
          <a:lstStyle/>
          <a:p>
            <a:r>
              <a:rPr lang="zh-CN" altLang="en-US" b="1" dirty="0">
                <a:solidFill>
                  <a:srgbClr val="FFFF00"/>
                </a:solidFill>
              </a:rPr>
              <a:t>祈祷</a:t>
            </a:r>
            <a:r>
              <a:rPr lang="en-US" altLang="zh-CN" b="1" dirty="0">
                <a:solidFill>
                  <a:srgbClr val="FFFF00"/>
                </a:solidFill>
              </a:rPr>
              <a:t>/Prayer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BE501A2-3EFA-0310-6D6A-5ACABD8CF2C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1725985"/>
            <a:ext cx="9108504" cy="51396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778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zh-CN" altLang="en-US" sz="3600" b="1" dirty="0" smtClean="0">
                <a:solidFill>
                  <a:srgbClr val="FFFF00"/>
                </a:solidFill>
              </a:rPr>
              <a:t>一、认识自己的罪性，放下自以为义（</a:t>
            </a:r>
            <a:r>
              <a:rPr lang="en-US" sz="3600" b="1" dirty="0" smtClean="0">
                <a:solidFill>
                  <a:srgbClr val="FFFF00"/>
                </a:solidFill>
              </a:rPr>
              <a:t>7:15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–</a:t>
            </a:r>
            <a:r>
              <a:rPr lang="en-US" sz="3600" b="1" dirty="0" smtClean="0">
                <a:solidFill>
                  <a:srgbClr val="FFFF00"/>
                </a:solidFill>
              </a:rPr>
              <a:t>20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）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zh-CN" altLang="en-US" sz="3600" b="1" dirty="0" smtClean="0">
              <a:solidFill>
                <a:schemeClr val="bg1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课堂问题讨论一：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r>
              <a:rPr lang="en-US" sz="3600" b="1" dirty="0" smtClean="0">
                <a:solidFill>
                  <a:srgbClr val="FFFF00"/>
                </a:solidFill>
              </a:rPr>
              <a:t>	</a:t>
            </a:r>
            <a:endParaRPr lang="en-US" sz="3600" b="1" dirty="0" smtClean="0">
              <a:solidFill>
                <a:schemeClr val="bg1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        为什么好人有时反而受苦，作恶的人却可能昌盛？</a:t>
            </a:r>
            <a:endParaRPr lang="zh-CN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en-US" altLang="zh-CN" sz="3600" b="1" dirty="0" smtClean="0">
                <a:solidFill>
                  <a:srgbClr val="FFFF00"/>
                </a:solidFill>
              </a:rPr>
              <a:t>7:15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：有义人行义，反致灭亡；有恶人行恶，倒享长寿。这都是我在虚度之日中所见过的。</a:t>
            </a:r>
          </a:p>
          <a:p>
            <a:pPr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algn="l"/>
            <a:r>
              <a:rPr lang="en-US" altLang="zh-CN" sz="3600" b="1" dirty="0" smtClean="0">
                <a:solidFill>
                  <a:srgbClr val="FFFF00"/>
                </a:solidFill>
              </a:rPr>
              <a:t>8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：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12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罪人虽然作恶百次，倒享长久的年日。然而我准知道，敬畏神的，就是在他面前敬畏的人，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终久必得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福乐。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13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恶人却不得福乐，也不得长久的年日。这年日好像影儿，因他不敬畏神。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14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世上有一件虚空的事，就是义人所遭遇的，反照恶人所行的。又有恶人所遭遇的，反照义人所行的。我说，这也是虚空。</a:t>
            </a: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课堂问题讨论二：</a:t>
            </a:r>
          </a:p>
          <a:p>
            <a:pPr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rgbClr val="FFFF00"/>
                </a:solidFill>
              </a:rPr>
              <a:t>   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“不要行义过分”是什么意思？圣经为什么这样说？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algn="l"/>
            <a:r>
              <a:rPr lang="en-US" altLang="zh-CN" sz="3600" b="1" dirty="0" smtClean="0">
                <a:solidFill>
                  <a:srgbClr val="FFFF00"/>
                </a:solidFill>
              </a:rPr>
              <a:t>7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：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16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不要行义过分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，也不要过于自逞智慧，何必自取败亡呢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？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17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不要行恶过分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。也不要为人愚昧。何必不到期而死呢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？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18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你持守这个为美。那个也不要松手。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因为敬畏神的人，必从这两样出来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。</a:t>
            </a:r>
            <a:endParaRPr lang="zh-CN" altLang="en-US" sz="3600" b="1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zh-CN" altLang="en-US" sz="3600" b="1" dirty="0" smtClean="0">
                <a:solidFill>
                  <a:srgbClr val="FFFF00"/>
                </a:solidFill>
              </a:rPr>
              <a:t>二、承认自己的有限，学习谦卑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待人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7:21–29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课堂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问题讨论三：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endParaRPr lang="zh-CN" altLang="en-US" sz="1600" b="1" dirty="0" smtClean="0">
              <a:solidFill>
                <a:schemeClr val="bg1"/>
              </a:solidFill>
            </a:endParaRPr>
          </a:p>
          <a:p>
            <a:pPr algn="l"/>
            <a:r>
              <a:rPr lang="en-US" altLang="zh-CN" sz="3600" b="1" dirty="0" smtClean="0">
                <a:solidFill>
                  <a:schemeClr val="bg1"/>
                </a:solidFill>
              </a:rPr>
              <a:t>     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为什么不要把别人对我们的每一句话都放在心上？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7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：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21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人所说的一切话，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你不要放在心上，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恐怕听见你的仆人咒诅你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。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22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因为你心里知道，自己也曾屡次咒诅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别人。</a:t>
            </a:r>
            <a:endParaRPr lang="zh-CN" altLang="en-US" sz="3600" b="1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课堂问题讨论四：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endParaRPr lang="zh-CN" altLang="en-US" sz="3600" b="1" dirty="0" smtClean="0">
              <a:solidFill>
                <a:schemeClr val="bg1"/>
              </a:solidFill>
            </a:endParaRPr>
          </a:p>
          <a:p>
            <a:pPr algn="l"/>
            <a:r>
              <a:rPr lang="en-US" altLang="zh-CN" sz="3600" b="1" dirty="0" smtClean="0">
                <a:solidFill>
                  <a:schemeClr val="bg1"/>
                </a:solidFill>
              </a:rPr>
              <a:t>     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为什么人越追求智慧，越会发现自己的有限？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algn="l"/>
            <a:r>
              <a:rPr lang="en-US" altLang="zh-CN" sz="3600" b="1" dirty="0" smtClean="0">
                <a:solidFill>
                  <a:srgbClr val="FFFF00"/>
                </a:solidFill>
              </a:rPr>
              <a:t>7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：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23 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我曾用智慧试验这一切事，我说，要得智慧，智慧却离我远。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课堂问题讨论五：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endParaRPr lang="zh-CN" altLang="en-US" sz="3600" b="1" dirty="0" smtClean="0">
              <a:solidFill>
                <a:schemeClr val="bg1"/>
              </a:solidFill>
            </a:endParaRPr>
          </a:p>
          <a:p>
            <a:pPr algn="l"/>
            <a:r>
              <a:rPr lang="en-US" altLang="zh-CN" sz="3600" b="1" dirty="0" smtClean="0">
                <a:solidFill>
                  <a:schemeClr val="bg1"/>
                </a:solidFill>
              </a:rPr>
              <a:t>      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神造人原是正直，为什么人却偏要寻出许多巧计？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algn="l"/>
            <a:r>
              <a:rPr lang="en-US" altLang="zh-CN" sz="3600" b="1" dirty="0" smtClean="0">
                <a:solidFill>
                  <a:srgbClr val="FFFF00"/>
                </a:solidFill>
              </a:rPr>
              <a:t>7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：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29 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我所找到的只有一件，就是神造人原是正直，但他们寻出许多巧计。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zh-CN" altLang="en-US" sz="3600" b="1" dirty="0" smtClean="0">
                <a:solidFill>
                  <a:srgbClr val="FFFF00"/>
                </a:solidFill>
              </a:rPr>
              <a:t>三、面对权柄与不公，持守敬畏神的心（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8:1–17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）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zh-CN" altLang="en-US" sz="1400" b="1" dirty="0" smtClean="0">
              <a:solidFill>
                <a:srgbClr val="FFFF00"/>
              </a:solidFill>
            </a:endParaRPr>
          </a:p>
          <a:p>
            <a:pPr marL="742950" indent="-742950" algn="l">
              <a:buAutoNum type="arabicPeriod"/>
            </a:pPr>
            <a:r>
              <a:rPr lang="zh-CN" altLang="en-US" sz="3600" b="1" dirty="0" smtClean="0">
                <a:solidFill>
                  <a:srgbClr val="FFFF00"/>
                </a:solidFill>
              </a:rPr>
              <a:t>学习尊重权柄，但不盲目服从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课堂问题讨论六：</a:t>
            </a:r>
          </a:p>
          <a:p>
            <a:pPr algn="l"/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          基督徒为什么要尊重权柄？当人的要求与神的命令冲突时，我们应该怎么办？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endParaRPr lang="en-US" altLang="zh-CN" sz="3600" b="1" dirty="0" smtClean="0">
              <a:solidFill>
                <a:schemeClr val="bg1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8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：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2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我劝你遵守王的命令。既指神起誓，理当如此。</a:t>
            </a: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en-US" altLang="zh-CN" sz="3600" b="1" dirty="0" smtClean="0">
                <a:solidFill>
                  <a:srgbClr val="FFFF00"/>
                </a:solidFill>
              </a:rPr>
              <a:t>2. 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承认自己不能掌握所有事情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课堂问题讨论七：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endParaRPr lang="zh-CN" altLang="en-US" sz="3600" b="1" dirty="0" smtClean="0">
              <a:solidFill>
                <a:schemeClr val="bg1"/>
              </a:solidFill>
            </a:endParaRPr>
          </a:p>
          <a:p>
            <a:pPr algn="l"/>
            <a:r>
              <a:rPr lang="en-US" altLang="zh-CN" sz="3600" b="1" dirty="0" smtClean="0">
                <a:solidFill>
                  <a:schemeClr val="bg1"/>
                </a:solidFill>
              </a:rPr>
              <a:t>    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我们既然知道自己有限，为什么仍然难以放下掌控？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7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他不知道将来的事，因为将来如何，谁能告诉他呢？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8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无人有权力掌管生命，将生命留住。也无人有权力掌管死期。这场争战，无人能免，邪恶也不能救那好行邪恶的人。</a:t>
            </a: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l"/>
            <a:r>
              <a:rPr lang="en-US" altLang="zh-CN" sz="3600" b="1" dirty="0" smtClean="0">
                <a:solidFill>
                  <a:srgbClr val="FFFF00"/>
                </a:solidFill>
              </a:rPr>
              <a:t>3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、接受自己不能明白一切，继续信靠神（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8:15–17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）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chemeClr val="bg1"/>
                </a:solidFill>
              </a:rPr>
              <a:t>课堂问题讨论八：</a:t>
            </a:r>
          </a:p>
          <a:p>
            <a:pPr algn="l"/>
            <a:endParaRPr lang="zh-CN" altLang="en-US" sz="1200" b="1" dirty="0" smtClean="0">
              <a:solidFill>
                <a:schemeClr val="bg1"/>
              </a:solidFill>
            </a:endParaRPr>
          </a:p>
          <a:p>
            <a:pPr algn="l"/>
            <a:r>
              <a:rPr lang="en-US" altLang="zh-CN" sz="3600" b="1" dirty="0" smtClean="0">
                <a:solidFill>
                  <a:schemeClr val="bg1"/>
                </a:solidFill>
              </a:rPr>
              <a:t>     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当我们不明白神的作为时，仍然可以信靠祂吗？为什么？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l"/>
            <a:endParaRPr lang="en-US" altLang="zh-CN" sz="3600" b="1" dirty="0" smtClean="0">
              <a:solidFill>
                <a:srgbClr val="FFFF00"/>
              </a:solidFill>
            </a:endParaRPr>
          </a:p>
          <a:p>
            <a:pPr lvl="0" algn="l"/>
            <a:r>
              <a:rPr lang="en-US" altLang="zh-CN" sz="3600" b="1" dirty="0" smtClean="0">
                <a:solidFill>
                  <a:srgbClr val="FFFF00"/>
                </a:solidFill>
              </a:rPr>
              <a:t>16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我专心求智慧，要看世上所作的事。</a:t>
            </a:r>
            <a:r>
              <a:rPr lang="en-US" altLang="zh-CN" sz="3600" b="1" dirty="0" smtClean="0">
                <a:solidFill>
                  <a:srgbClr val="FFFF00"/>
                </a:solidFill>
              </a:rPr>
              <a:t>17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我就看明神一切的作为。知道人查不出日光之下所作的事。任凭他费多少力寻查，都查不出来。就是智慧人虽想知道，也是查不</a:t>
            </a:r>
            <a:r>
              <a:rPr lang="zh-CN" altLang="en-US" sz="3600" b="1" dirty="0" smtClean="0">
                <a:solidFill>
                  <a:srgbClr val="FFFF00"/>
                </a:solidFill>
              </a:rPr>
              <a:t>出来</a:t>
            </a:r>
            <a:endParaRPr lang="zh-CN" altLang="en-US" sz="3600" b="1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="" xmlns:a16="http://schemas.microsoft.com/office/drawing/2014/main" id="{1765CE6E-07AD-DFD7-E57E-E5A64C091144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347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lvl="0" algn="l"/>
            <a:r>
              <a:rPr lang="zh-CN" altLang="en-US" sz="3600" b="1" dirty="0" smtClean="0">
                <a:solidFill>
                  <a:schemeClr val="bg1"/>
                </a:solidFill>
              </a:rPr>
              <a:t>总结问题讨论：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lvl="0" algn="l"/>
            <a:endParaRPr lang="en-US" altLang="zh-CN" sz="1600" b="1" dirty="0" smtClean="0">
              <a:solidFill>
                <a:srgbClr val="FFFF00"/>
              </a:solidFill>
            </a:endParaRPr>
          </a:p>
          <a:p>
            <a:pPr lvl="0" algn="l"/>
            <a:endParaRPr lang="en-US" altLang="zh-CN" sz="1600" b="1" dirty="0" smtClean="0">
              <a:solidFill>
                <a:srgbClr val="FFFF00"/>
              </a:solidFill>
            </a:endParaRPr>
          </a:p>
          <a:p>
            <a:pPr lvl="0" algn="l"/>
            <a:endParaRPr lang="en-US" altLang="zh-CN" sz="1600" b="1" dirty="0" smtClean="0">
              <a:solidFill>
                <a:srgbClr val="FFFF00"/>
              </a:solidFill>
            </a:endParaRPr>
          </a:p>
          <a:p>
            <a:pPr lvl="0" algn="l"/>
            <a:endParaRPr lang="en-US" altLang="zh-CN" sz="1600" b="1" dirty="0" smtClean="0">
              <a:solidFill>
                <a:srgbClr val="FFFF00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rgbClr val="FFFF00"/>
                </a:solidFill>
              </a:rPr>
              <a:t>问题一：面对别人的软弱，我是更多论断，还是更多怜悯？</a:t>
            </a:r>
            <a:endParaRPr lang="en-US" altLang="zh-CN" sz="3600" b="1" dirty="0" smtClean="0">
              <a:solidFill>
                <a:srgbClr val="FFFF00"/>
              </a:solidFill>
            </a:endParaRPr>
          </a:p>
          <a:p>
            <a:pPr algn="l"/>
            <a:endParaRPr lang="zh-CN" altLang="en-US" sz="3600" b="1" dirty="0" smtClean="0">
              <a:solidFill>
                <a:srgbClr val="FFFF00"/>
              </a:solidFill>
            </a:endParaRPr>
          </a:p>
          <a:p>
            <a:pPr algn="l"/>
            <a:r>
              <a:rPr lang="zh-CN" altLang="en-US" sz="3600" b="1" dirty="0" smtClean="0">
                <a:solidFill>
                  <a:srgbClr val="FFFF00"/>
                </a:solidFill>
              </a:rPr>
              <a:t>问题二：我是否愿意顺服神所设立的权柄，即使我并不完全理解？</a:t>
            </a:r>
          </a:p>
          <a:p>
            <a:pPr algn="l"/>
            <a:endParaRPr lang="zh-CN" altLang="en-US" sz="3600" b="1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3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F94DE62-692C-5CC5-E178-029A30853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52128"/>
          </a:xfrm>
        </p:spPr>
        <p:txBody>
          <a:bodyPr/>
          <a:lstStyle/>
          <a:p>
            <a:r>
              <a:rPr lang="zh-CN" altLang="en-US" b="1" dirty="0">
                <a:solidFill>
                  <a:srgbClr val="FFFF00"/>
                </a:solidFill>
              </a:rPr>
              <a:t>祈祷</a:t>
            </a:r>
            <a:r>
              <a:rPr lang="en-US" altLang="zh-CN" b="1" dirty="0">
                <a:solidFill>
                  <a:srgbClr val="FFFF00"/>
                </a:solidFill>
              </a:rPr>
              <a:t>/Prayer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BE501A2-3EFA-0310-6D6A-5ACABD8CF2C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1725985"/>
            <a:ext cx="9108504" cy="51396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6149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15126</TotalTime>
  <Words>1526</Words>
  <Application>Microsoft Office PowerPoint</Application>
  <PresentationFormat>On-screen Show (4:3)</PresentationFormat>
  <Paragraphs>115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主题</vt:lpstr>
      <vt:lpstr>莱城华人教会成人主日学《传道书》 ——第9课：认识人的有限与罪性</vt:lpstr>
      <vt:lpstr>Slide 2</vt:lpstr>
      <vt:lpstr>Slide 3</vt:lpstr>
      <vt:lpstr>Slide 4</vt:lpstr>
      <vt:lpstr>Slide 5</vt:lpstr>
      <vt:lpstr>Slide 6</vt:lpstr>
      <vt:lpstr>Slide 7</vt:lpstr>
      <vt:lpstr>Slide 8</vt:lpstr>
      <vt:lpstr>祈祷/Prayer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祈祷/Prayer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20:3 除了我以外，你不可有别的神。20:4 不可为自己雕刻偶像；也不可做甚么形像彷佛上天、下地和地底下、水中的百物.  20:7 不可妄称耶和华你　神的名；因为妄称耶和华名的，耶和华必不以他为无罪。不可妄称耶和华你　神的名；因为妄称耶和华名的，耶和华必不以他为无罪。 </dc:title>
  <cp:lastModifiedBy>peter tian</cp:lastModifiedBy>
  <cp:revision>410</cp:revision>
  <dcterms:modified xsi:type="dcterms:W3CDTF">2026-10-16T16:29:47Z</dcterms:modified>
</cp:coreProperties>
</file>