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62" r:id="rId2"/>
    <p:sldId id="810" r:id="rId3"/>
    <p:sldId id="821" r:id="rId4"/>
    <p:sldId id="825" r:id="rId5"/>
    <p:sldId id="421" r:id="rId6"/>
    <p:sldId id="822" r:id="rId7"/>
    <p:sldId id="823" r:id="rId8"/>
    <p:sldId id="824" r:id="rId9"/>
    <p:sldId id="827" r:id="rId10"/>
    <p:sldId id="826" r:id="rId11"/>
    <p:sldId id="831" r:id="rId12"/>
    <p:sldId id="828" r:id="rId13"/>
    <p:sldId id="832" r:id="rId14"/>
    <p:sldId id="834" r:id="rId15"/>
    <p:sldId id="833" r:id="rId16"/>
    <p:sldId id="830" r:id="rId17"/>
    <p:sldId id="835" r:id="rId18"/>
    <p:sldId id="422" r:id="rId19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260BEB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358" autoAdjust="0"/>
    <p:restoredTop sz="94581" autoAdjust="0"/>
  </p:normalViewPr>
  <p:slideViewPr>
    <p:cSldViewPr>
      <p:cViewPr>
        <p:scale>
          <a:sx n="100" d="100"/>
          <a:sy n="100" d="100"/>
        </p:scale>
        <p:origin x="-1944" y="-7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-108520" y="0"/>
            <a:ext cx="9238586" cy="1428749"/>
          </a:xfrm>
        </p:spPr>
        <p:txBody>
          <a:bodyPr/>
          <a:lstStyle/>
          <a:p>
            <a:r>
              <a:rPr lang="zh-CN" altLang="en-US" sz="4000" b="1" dirty="0"/>
              <a:t>莱城华人教会成人主日</a:t>
            </a:r>
            <a:r>
              <a:rPr lang="zh-CN" altLang="en-US" sz="4000" b="1" dirty="0" smtClean="0"/>
              <a:t>学</a:t>
            </a:r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耶稣生平</a:t>
            </a:r>
            <a:r>
              <a:rPr lang="en-US" altLang="zh-CN" sz="4000" b="1" dirty="0" smtClean="0"/>
              <a:t>》——</a:t>
            </a:r>
            <a:r>
              <a:rPr lang="zh-CN" altLang="en-US" sz="4000" b="1" dirty="0" smtClean="0"/>
              <a:t>受洗与受试探</a:t>
            </a:r>
            <a:endParaRPr lang="zh-CN" altLang="en-US" sz="3200" dirty="0"/>
          </a:p>
        </p:txBody>
      </p:sp>
      <p:pic>
        <p:nvPicPr>
          <p:cNvPr id="4" name="Picture 3" descr="A picture containing wooden&#10;&#10;Description automatically generated">
            <a:extLst>
              <a:ext uri="{FF2B5EF4-FFF2-40B4-BE49-F238E27FC236}">
                <a16:creationId xmlns:a16="http://schemas.microsoft.com/office/drawing/2014/main" xmlns="" id="{EF287C7D-E374-07CD-9C42-4A39F89180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18" y="1545636"/>
            <a:ext cx="9131082" cy="3597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问题思考：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	</a:t>
            </a:r>
            <a:r>
              <a:rPr lang="zh-CN" altLang="en-US" sz="3200" b="1" dirty="0" smtClean="0">
                <a:cs typeface="Noto Sans Mono CJK HK"/>
              </a:rPr>
              <a:t>      </a:t>
            </a:r>
            <a:r>
              <a:rPr lang="zh-CN" altLang="en-US" sz="3200" b="1" dirty="0" smtClean="0"/>
              <a:t>从以上这些礼仪来看，人是有罪的，需要借助一些礼仪来表明罪得赦免与洁净。耶稣与众不同，祂不需要悔改，因他是无罪的。为什么祂还要来到施洗约翰面前接受洗礼呢？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2000" b="1" dirty="0" smtClean="0">
                <a:cs typeface="Noto Sans Mono CJK HK"/>
              </a:rPr>
              <a:t> ●</a:t>
            </a:r>
            <a:r>
              <a:rPr lang="zh-CN" altLang="en-US" sz="3200" b="1" dirty="0" smtClean="0">
                <a:cs typeface="Noto Sans Mono CJK HK"/>
              </a:rPr>
              <a:t>顺服上帝的旨意，展示祂的完全顺从。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zh-CN" altLang="en-US" sz="2000" b="1" dirty="0" smtClean="0">
                <a:cs typeface="Noto Sans Mono CJK HK"/>
              </a:rPr>
              <a:t>●</a:t>
            </a:r>
            <a:r>
              <a:rPr lang="zh-CN" altLang="en-US" sz="3200" b="1" dirty="0" smtClean="0">
                <a:cs typeface="Noto Sans Mono CJK HK"/>
              </a:rPr>
              <a:t> 确认祂的完全人性，表明祂与我们同在，认同人类的罪和悔改（“我当受你的洗”位置的转换）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zh-CN" altLang="en-US" sz="2000" b="1" dirty="0" smtClean="0">
                <a:cs typeface="Noto Sans Mono CJK HK"/>
              </a:rPr>
              <a:t>●</a:t>
            </a:r>
            <a:r>
              <a:rPr lang="zh-CN" altLang="en-US" sz="3200" b="1" dirty="0" smtClean="0">
                <a:cs typeface="Noto Sans Mono CJK HK"/>
              </a:rPr>
              <a:t>象征他要为我们承担罪的责任，宣告祂来（不是为自己）为人类的罪付代价。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</a:t>
            </a:r>
            <a:r>
              <a:rPr lang="zh-CN" altLang="en-US" sz="2000" b="1" dirty="0" smtClean="0">
                <a:cs typeface="Noto Sans Mono CJK HK"/>
              </a:rPr>
              <a:t>●</a:t>
            </a:r>
            <a:r>
              <a:rPr lang="zh-CN" altLang="en-US" sz="3200" b="1" dirty="0" smtClean="0">
                <a:cs typeface="Noto Sans Mono CJK HK"/>
              </a:rPr>
              <a:t>为信徒树立榜样。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7030A0"/>
                </a:solidFill>
                <a:cs typeface="Noto Sans Mono CJK HK"/>
              </a:rPr>
              <a:t>二、耶稣受试探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太</a:t>
            </a:r>
            <a:r>
              <a:rPr lang="en-US" altLang="zh-CN" sz="3200" b="1" dirty="0" smtClean="0">
                <a:cs typeface="Noto Sans Mono CJK HK"/>
              </a:rPr>
              <a:t>4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当时，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耶稣被圣灵引到旷野</a:t>
            </a:r>
            <a:r>
              <a:rPr lang="zh-CN" altLang="en-US" sz="3200" b="1" dirty="0" smtClean="0">
                <a:cs typeface="Noto Sans Mono CJK HK"/>
              </a:rPr>
              <a:t>，受魔鬼的试探。</a:t>
            </a: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他禁食四十昼夜，后来就饿了。</a:t>
            </a: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那试探人的进前来对他说，你若是神的儿子，可以吩咐这些石头变成食物。 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</a:t>
            </a:r>
            <a:r>
              <a:rPr lang="zh-CN" altLang="en-US" sz="3200" b="1" dirty="0" smtClean="0">
                <a:cs typeface="Noto Sans Mono CJK HK"/>
              </a:rPr>
              <a:t>时间：“当时”</a:t>
            </a:r>
            <a:r>
              <a:rPr lang="en-US" altLang="zh-CN" sz="3200" b="1" dirty="0" smtClean="0">
                <a:cs typeface="Noto Sans Mono CJK HK"/>
              </a:rPr>
              <a:t>/</a:t>
            </a:r>
            <a:r>
              <a:rPr lang="zh-CN" altLang="en-US" sz="3200" b="1" dirty="0" smtClean="0">
                <a:cs typeface="Noto Sans Mono CJK HK"/>
              </a:rPr>
              <a:t>受洗被父神称赞之后。   例字：以利亚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、物质的诱惑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 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</a:b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      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试探</a:t>
            </a:r>
            <a:r>
              <a:rPr lang="zh-CN" altLang="en-US" sz="3200" b="1" dirty="0" smtClean="0">
                <a:cs typeface="Noto Sans Mono CJK HK"/>
              </a:rPr>
              <a:t>：撒但首先</a:t>
            </a:r>
            <a:r>
              <a:rPr lang="zh-CN" altLang="en-US" sz="3200" b="1" dirty="0" smtClean="0">
                <a:cs typeface="Noto Sans Mono CJK HK"/>
              </a:rPr>
              <a:t>试探耶稣利用祂自己的能力将石头变为食物，</a:t>
            </a:r>
            <a:r>
              <a:rPr lang="zh-CN" altLang="en-US" sz="3200" b="1" dirty="0" smtClean="0">
                <a:cs typeface="Noto Sans Mono CJK HK"/>
              </a:rPr>
              <a:t>因为禁食</a:t>
            </a:r>
            <a:r>
              <a:rPr lang="en-US" altLang="zh-CN" sz="3200" b="1" dirty="0" smtClean="0">
                <a:cs typeface="Noto Sans Mono CJK HK"/>
              </a:rPr>
              <a:t>40</a:t>
            </a:r>
            <a:r>
              <a:rPr lang="zh-CN" altLang="en-US" sz="3200" b="1" dirty="0" smtClean="0">
                <a:cs typeface="Noto Sans Mono CJK HK"/>
              </a:rPr>
              <a:t>天后，耶稣</a:t>
            </a:r>
            <a:r>
              <a:rPr lang="zh-CN" altLang="en-US" sz="3200" b="1" dirty="0" smtClean="0">
                <a:cs typeface="Noto Sans Mono CJK HK"/>
              </a:rPr>
              <a:t>已经饿了。魔鬼说：“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cs typeface="Noto Sans Mono CJK HK"/>
              </a:rPr>
              <a:t>你若是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神的儿子，可以吩咐这些石头变成食物</a:t>
            </a:r>
            <a:r>
              <a:rPr lang="zh-CN" altLang="en-US" sz="3200" b="1" dirty="0" smtClean="0">
                <a:cs typeface="Noto Sans Mono CJK HK"/>
              </a:rPr>
              <a:t>。”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耶稣的回应：</a:t>
            </a:r>
            <a:r>
              <a:rPr lang="zh-CN" altLang="en-US" sz="3200" b="1" dirty="0" smtClean="0">
                <a:cs typeface="Noto Sans Mono CJK HK"/>
              </a:rPr>
              <a:t>耶稣引用</a:t>
            </a:r>
            <a:r>
              <a:rPr lang="en-US" altLang="zh-CN" sz="3200" b="1" dirty="0" smtClean="0">
                <a:cs typeface="Noto Sans Mono CJK HK"/>
              </a:rPr>
              <a:t>《</a:t>
            </a:r>
            <a:r>
              <a:rPr lang="zh-CN" altLang="en-US" sz="3200" b="1" dirty="0" smtClean="0">
                <a:cs typeface="Noto Sans Mono CJK HK"/>
              </a:rPr>
              <a:t>申</a:t>
            </a:r>
            <a:r>
              <a:rPr lang="en-US" altLang="zh-CN" sz="3200" b="1" dirty="0" smtClean="0">
                <a:cs typeface="Noto Sans Mono CJK HK"/>
              </a:rPr>
              <a:t>》8:3</a:t>
            </a:r>
            <a:r>
              <a:rPr lang="zh-CN" altLang="en-US" sz="3200" b="1" dirty="0" smtClean="0">
                <a:cs typeface="Noto Sans Mono CJK HK"/>
              </a:rPr>
              <a:t>：“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人活着，不是单靠食物，而是靠神口里所出的一切话</a:t>
            </a:r>
            <a:r>
              <a:rPr lang="zh-CN" altLang="en-US" sz="3200" b="1" dirty="0" smtClean="0">
                <a:cs typeface="Noto Sans Mono CJK HK"/>
              </a:rPr>
              <a:t>。”耶稣强调，人的生命不仅仅依赖物质的供应，而是依赖神的话语和旨意。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、证明自己神性的诱惑（让耶稣行神迹）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  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试探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：</a:t>
            </a:r>
            <a:r>
              <a:rPr lang="zh-CN" altLang="en-US" sz="3200" b="1" dirty="0" smtClean="0">
                <a:cs typeface="Noto Sans Mono CJK HK"/>
              </a:rPr>
              <a:t>撒但</a:t>
            </a:r>
            <a:r>
              <a:rPr lang="zh-CN" altLang="en-US" sz="3200" b="1" dirty="0" smtClean="0">
                <a:cs typeface="Noto Sans Mono CJK HK"/>
              </a:rPr>
              <a:t>带</a:t>
            </a:r>
            <a:r>
              <a:rPr lang="zh-CN" altLang="en-US" sz="3200" b="1" dirty="0" smtClean="0">
                <a:cs typeface="Noto Sans Mono CJK HK"/>
              </a:rPr>
              <a:t>耶稣到圣殿的顶部，挑衅地说：“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cs typeface="Noto Sans Mono CJK HK"/>
              </a:rPr>
              <a:t>你若是</a:t>
            </a:r>
            <a:r>
              <a:rPr lang="zh-CN" altLang="en-US" sz="3200" b="1" dirty="0" smtClean="0">
                <a:cs typeface="Noto Sans Mono CJK HK"/>
              </a:rPr>
              <a:t>神的儿子，可以跳下去。因为经上记着：‘神要为你吩咐祂的使者，用手托着你，免得你的脚碰在石头上。’”（太 </a:t>
            </a:r>
            <a:r>
              <a:rPr lang="en-US" altLang="zh-CN" sz="3200" b="1" dirty="0" smtClean="0">
                <a:cs typeface="Noto Sans Mono CJK HK"/>
              </a:rPr>
              <a:t>4:5-6</a:t>
            </a:r>
            <a:r>
              <a:rPr lang="zh-CN" altLang="en-US" sz="3200" b="1" dirty="0" smtClean="0">
                <a:cs typeface="Noto Sans Mono CJK HK"/>
              </a:rPr>
              <a:t>）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耶稣的回应</a:t>
            </a:r>
            <a:r>
              <a:rPr lang="zh-CN" altLang="en-US" sz="3200" b="1" dirty="0" smtClean="0">
                <a:cs typeface="Noto Sans Mono CJK HK"/>
              </a:rPr>
              <a:t>：“</a:t>
            </a:r>
            <a:r>
              <a:rPr lang="zh-CN" altLang="en-US" sz="3200" b="1" dirty="0" smtClean="0">
                <a:cs typeface="Noto Sans Mono CJK HK"/>
              </a:rPr>
              <a:t>经上又记着：‘不可试探主你的神。’”（太 </a:t>
            </a:r>
            <a:r>
              <a:rPr lang="en-US" altLang="zh-CN" sz="3200" b="1" dirty="0" smtClean="0">
                <a:cs typeface="Noto Sans Mono CJK HK"/>
              </a:rPr>
              <a:t>4:7</a:t>
            </a:r>
            <a:r>
              <a:rPr lang="zh-CN" altLang="en-US" sz="3200" b="1" dirty="0" smtClean="0">
                <a:cs typeface="Noto Sans Mono CJK HK"/>
              </a:rPr>
              <a:t>）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深意</a:t>
            </a:r>
            <a:r>
              <a:rPr lang="zh-CN" altLang="en-US" sz="3200" b="1" dirty="0" smtClean="0">
                <a:cs typeface="Noto Sans Mono CJK HK"/>
              </a:rPr>
              <a:t>：这一试探挑战耶稣的神性，诱导祂通过做一个戏剧性的神迹来证明祂是神的儿子。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、权力的诱惑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		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cs typeface="Noto Sans Mono CJK HK"/>
              </a:rPr>
              <a:t>试探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zh-CN" altLang="en-US" sz="3200" b="1" dirty="0" smtClean="0">
                <a:cs typeface="Noto Sans Mono CJK HK"/>
              </a:rPr>
              <a:t>撒但</a:t>
            </a:r>
            <a:r>
              <a:rPr lang="zh-CN" altLang="en-US" sz="3200" b="1" dirty="0" smtClean="0">
                <a:cs typeface="Noto Sans Mono CJK HK"/>
              </a:rPr>
              <a:t>带</a:t>
            </a:r>
            <a:r>
              <a:rPr lang="zh-CN" altLang="en-US" sz="3200" b="1" dirty="0" smtClean="0">
                <a:cs typeface="Noto Sans Mono CJK HK"/>
              </a:rPr>
              <a:t>耶稣到高山上，</a:t>
            </a:r>
            <a:r>
              <a:rPr lang="zh-CN" altLang="en-US" sz="3200" b="1" dirty="0" smtClean="0">
                <a:cs typeface="Noto Sans Mono CJK HK"/>
              </a:rPr>
              <a:t>展示上万国和万国的荣华，</a:t>
            </a:r>
            <a:r>
              <a:rPr lang="zh-CN" altLang="en-US" sz="3200" b="1" dirty="0" smtClean="0">
                <a:cs typeface="Noto Sans Mono CJK HK"/>
              </a:rPr>
              <a:t>并承诺如果耶稣拜他</a:t>
            </a:r>
            <a:r>
              <a:rPr lang="zh-CN" altLang="en-US" sz="3200" b="1" dirty="0" smtClean="0">
                <a:cs typeface="Noto Sans Mono CJK HK"/>
              </a:rPr>
              <a:t>，</a:t>
            </a:r>
            <a:r>
              <a:rPr lang="zh-CN" altLang="en-US" sz="3200" b="1" dirty="0" smtClean="0">
                <a:cs typeface="Noto Sans Mono CJK HK"/>
              </a:rPr>
              <a:t>他</a:t>
            </a:r>
            <a:r>
              <a:rPr lang="zh-CN" altLang="en-US" sz="3200" b="1" dirty="0" smtClean="0">
                <a:cs typeface="Noto Sans Mono CJK HK"/>
              </a:rPr>
              <a:t>会</a:t>
            </a:r>
            <a:r>
              <a:rPr lang="zh-CN" altLang="en-US" sz="3200" b="1" dirty="0" smtClean="0">
                <a:cs typeface="Noto Sans Mono CJK HK"/>
              </a:rPr>
              <a:t>把这些权力都给祂。</a:t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耶稣的回应：</a:t>
            </a:r>
            <a:r>
              <a:rPr lang="zh-CN" altLang="en-US" sz="3200" b="1" dirty="0" smtClean="0">
                <a:cs typeface="Noto Sans Mono CJK HK"/>
              </a:rPr>
              <a:t>耶稣引用</a:t>
            </a:r>
            <a:r>
              <a:rPr lang="en-US" altLang="zh-CN" sz="3200" b="1" dirty="0" smtClean="0">
                <a:cs typeface="Noto Sans Mono CJK HK"/>
              </a:rPr>
              <a:t>《</a:t>
            </a:r>
            <a:r>
              <a:rPr lang="zh-CN" altLang="en-US" sz="3200" b="1" dirty="0" smtClean="0">
                <a:cs typeface="Noto Sans Mono CJK HK"/>
              </a:rPr>
              <a:t>申</a:t>
            </a:r>
            <a:r>
              <a:rPr lang="en-US" altLang="zh-CN" sz="3200" b="1" dirty="0" smtClean="0">
                <a:cs typeface="Noto Sans Mono CJK HK"/>
              </a:rPr>
              <a:t>》6:13</a:t>
            </a:r>
            <a:r>
              <a:rPr lang="zh-CN" altLang="en-US" sz="3200" b="1" dirty="0" smtClean="0">
                <a:cs typeface="Noto Sans Mono CJK HK"/>
              </a:rPr>
              <a:t>：撒但退去吧。因为经上记着说，：“当拜主你的神，单要事奉祂。”祂拒绝了这个权力的诱惑</a:t>
            </a:r>
            <a:r>
              <a:rPr lang="zh-CN" altLang="en-US" sz="3200" b="1" dirty="0" smtClean="0">
                <a:cs typeface="Noto Sans Mono CJK HK"/>
              </a:rPr>
              <a:t>，因为耶稣知道上帝的吩咐是要人单单敬拜祂，因为他是创造世界的主宰，是无可比拟的。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7030A0"/>
                </a:solidFill>
                <a:cs typeface="Noto Sans Mono CJK HK"/>
              </a:rPr>
              <a:t>三、耶稣是如何胜过试探的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4</a:t>
            </a:r>
            <a:r>
              <a:rPr lang="zh-CN" altLang="en-US" sz="3200" b="1" dirty="0" smtClean="0">
                <a:cs typeface="Noto Sans Mono CJK HK"/>
              </a:rPr>
              <a:t>耶稣却回答说，经上记着说</a:t>
            </a:r>
            <a:r>
              <a:rPr lang="en-US" altLang="zh-CN" sz="3200" b="1" dirty="0" smtClean="0">
                <a:cs typeface="Noto Sans Mono CJK HK"/>
              </a:rPr>
              <a:t>……</a:t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7</a:t>
            </a:r>
            <a:r>
              <a:rPr lang="zh-CN" altLang="en-US" sz="3200" b="1" dirty="0" smtClean="0">
                <a:cs typeface="Noto Sans Mono CJK HK"/>
              </a:rPr>
              <a:t>耶稣对他说，经上又记着说</a:t>
            </a:r>
            <a:r>
              <a:rPr lang="en-US" altLang="zh-CN" sz="3200" b="1" dirty="0" smtClean="0">
                <a:cs typeface="Noto Sans Mono CJK HK"/>
              </a:rPr>
              <a:t>……</a:t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/>
            </a:r>
            <a:br>
              <a:rPr lang="zh-CN" altLang="en-US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   </a:t>
            </a:r>
            <a:r>
              <a:rPr lang="en-US" altLang="zh-CN" sz="3200" b="1" dirty="0" smtClean="0">
                <a:cs typeface="Noto Sans Mono CJK HK"/>
              </a:rPr>
              <a:t>10</a:t>
            </a:r>
            <a:r>
              <a:rPr lang="zh-CN" altLang="en-US" sz="3200" b="1" dirty="0" smtClean="0">
                <a:cs typeface="Noto Sans Mono CJK HK"/>
              </a:rPr>
              <a:t>耶稣说，撒但退去吧。因为经上记着说</a:t>
            </a:r>
            <a:r>
              <a:rPr lang="en-US" altLang="zh-CN" sz="3200" b="1" dirty="0" smtClean="0">
                <a:cs typeface="Noto Sans Mono CJK HK"/>
              </a:rPr>
              <a:t>……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问题思考：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、基督徒受洗的意义是什么？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、在你过去的经历中，最常遇见的试探是什么？最难胜过的试探又是什么？如何才能胜过？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、如果今天遇到试探未能胜过，我们还有回头的机会吗？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6409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294492"/>
            <a:ext cx="9108504" cy="3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14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太</a:t>
            </a: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13</a:t>
            </a:r>
            <a:r>
              <a:rPr lang="zh-CN" altLang="en-US" sz="3200" b="1" dirty="0" smtClean="0">
                <a:cs typeface="Noto Sans Mono CJK HK"/>
              </a:rPr>
              <a:t>当下，耶稣从加利利来到约但河，见了约翰，要受他的洗。</a:t>
            </a:r>
            <a:r>
              <a:rPr lang="en-US" altLang="zh-CN" sz="3200" b="1" dirty="0" smtClean="0">
                <a:cs typeface="Noto Sans Mono CJK HK"/>
              </a:rPr>
              <a:t>14</a:t>
            </a:r>
            <a:r>
              <a:rPr lang="zh-CN" altLang="en-US" sz="3200" b="1" dirty="0" smtClean="0">
                <a:cs typeface="Noto Sans Mono CJK HK"/>
              </a:rPr>
              <a:t>约翰想要拦住他，说，我当受你的洗，你反倒上我这里来吗？</a:t>
            </a:r>
            <a:r>
              <a:rPr lang="en-US" altLang="zh-CN" sz="3200" b="1" dirty="0" smtClean="0">
                <a:cs typeface="Noto Sans Mono CJK HK"/>
              </a:rPr>
              <a:t>15</a:t>
            </a:r>
            <a:r>
              <a:rPr lang="zh-CN" altLang="en-US" sz="3200" b="1" dirty="0" smtClean="0">
                <a:cs typeface="Noto Sans Mono CJK HK"/>
              </a:rPr>
              <a:t>耶稣回答说，你暂且许我。因为我们理当这样尽诸般的义。于是约翰许了他。</a:t>
            </a:r>
            <a:r>
              <a:rPr lang="en-US" altLang="zh-CN" sz="3200" b="1" dirty="0" smtClean="0">
                <a:cs typeface="Noto Sans Mono CJK HK"/>
              </a:rPr>
              <a:t>16</a:t>
            </a:r>
            <a:r>
              <a:rPr lang="zh-CN" altLang="en-US" sz="3200" b="1" dirty="0" smtClean="0">
                <a:cs typeface="Noto Sans Mono CJK HK"/>
              </a:rPr>
              <a:t>耶稣受了洗，随即从水里上来。天忽然为他开了，他就看见神的灵，仿佛鸽子降下，落在他身上。</a:t>
            </a:r>
            <a:r>
              <a:rPr lang="en-US" altLang="zh-CN" sz="3200" b="1" dirty="0" smtClean="0">
                <a:cs typeface="Noto Sans Mono CJK HK"/>
              </a:rPr>
              <a:t>17</a:t>
            </a:r>
            <a:r>
              <a:rPr lang="zh-CN" altLang="en-US" sz="3200" b="1" dirty="0" smtClean="0">
                <a:cs typeface="Noto Sans Mono CJK HK"/>
              </a:rPr>
              <a:t>从天上有声音说，这是我的爱子，我所喜悦的。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太</a:t>
            </a:r>
            <a:r>
              <a:rPr lang="en-US" altLang="zh-CN" sz="3200" b="1" dirty="0" smtClean="0">
                <a:cs typeface="Noto Sans Mono CJK HK"/>
              </a:rPr>
              <a:t>4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当时，耶稣被圣灵引到旷野，受魔鬼的试探。</a:t>
            </a: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他禁食四十昼夜，后来就饿了。</a:t>
            </a: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那试探人的进前来对他说，你若是神的儿子，可以吩咐这些石头变成食物。</a:t>
            </a:r>
            <a:r>
              <a:rPr lang="en-US" altLang="zh-CN" sz="3200" b="1" dirty="0" smtClean="0">
                <a:cs typeface="Noto Sans Mono CJK HK"/>
              </a:rPr>
              <a:t>4</a:t>
            </a:r>
            <a:r>
              <a:rPr lang="zh-CN" altLang="en-US" sz="3200" b="1" dirty="0" smtClean="0">
                <a:cs typeface="Noto Sans Mono CJK HK"/>
              </a:rPr>
              <a:t>耶稣却回答说，经上记着说，人活着，不是单靠食物，乃是靠神口里所出的一切话。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5</a:t>
            </a:r>
            <a:r>
              <a:rPr lang="zh-CN" altLang="en-US" sz="3200" b="1" dirty="0" smtClean="0">
                <a:cs typeface="Noto Sans Mono CJK HK"/>
              </a:rPr>
              <a:t>魔鬼就带他进了圣城，叫他站在殿顶上。</a:t>
            </a:r>
            <a:r>
              <a:rPr lang="en-US" altLang="zh-CN" sz="3200" b="1" dirty="0" smtClean="0">
                <a:cs typeface="Noto Sans Mono CJK HK"/>
              </a:rPr>
              <a:t>6</a:t>
            </a:r>
            <a:r>
              <a:rPr lang="zh-CN" altLang="en-US" sz="3200" b="1" dirty="0" smtClean="0">
                <a:cs typeface="Noto Sans Mono CJK HK"/>
              </a:rPr>
              <a:t>对他说，你若是神的儿子，可以跳下去。因为经上记着说，主要为你吩咐他的使者，用手托着你，免得你的脚碰在石头上。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7</a:t>
            </a:r>
            <a:r>
              <a:rPr lang="zh-CN" altLang="en-US" sz="3200" b="1" dirty="0" smtClean="0">
                <a:cs typeface="Noto Sans Mono CJK HK"/>
              </a:rPr>
              <a:t>耶稣对他说，经上又记着说，不可试探主你的神。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8</a:t>
            </a:r>
            <a:r>
              <a:rPr lang="zh-CN" altLang="en-US" sz="3200" b="1" dirty="0" smtClean="0">
                <a:cs typeface="Noto Sans Mono CJK HK"/>
              </a:rPr>
              <a:t>魔鬼又带他上了一座最高的山，将世上的万国，与万国的荣华，都指给他看，</a:t>
            </a:r>
            <a:r>
              <a:rPr lang="en-US" altLang="zh-CN" sz="3200" b="1" dirty="0" smtClean="0">
                <a:cs typeface="Noto Sans Mono CJK HK"/>
              </a:rPr>
              <a:t>9</a:t>
            </a:r>
            <a:r>
              <a:rPr lang="zh-CN" altLang="en-US" sz="3200" b="1" dirty="0" smtClean="0">
                <a:cs typeface="Noto Sans Mono CJK HK"/>
              </a:rPr>
              <a:t>对他说，你若俯伏拜我，我就把这一切都赐给你。</a:t>
            </a:r>
            <a:r>
              <a:rPr lang="en-US" altLang="zh-CN" sz="3200" b="1" dirty="0" smtClean="0">
                <a:cs typeface="Noto Sans Mono CJK HK"/>
              </a:rPr>
              <a:t>10</a:t>
            </a:r>
            <a:r>
              <a:rPr lang="zh-CN" altLang="en-US" sz="3200" b="1" dirty="0" smtClean="0">
                <a:cs typeface="Noto Sans Mono CJK HK"/>
              </a:rPr>
              <a:t>耶稣说，撒但退去吧。因为经上记着说，当拜主你的神，单要事奉他。</a:t>
            </a:r>
            <a:r>
              <a:rPr lang="en-US" altLang="zh-CN" sz="3200" b="1" dirty="0" smtClean="0">
                <a:cs typeface="Noto Sans Mono CJK HK"/>
              </a:rPr>
              <a:t>11</a:t>
            </a:r>
            <a:r>
              <a:rPr lang="zh-CN" altLang="en-US" sz="3200" b="1" dirty="0" smtClean="0">
                <a:cs typeface="Noto Sans Mono CJK HK"/>
              </a:rPr>
              <a:t>于是魔鬼离了耶稣，有天使来伺候他。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6409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94492"/>
            <a:ext cx="9144000" cy="3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solidFill>
                  <a:srgbClr val="7030A0"/>
                </a:solidFill>
                <a:cs typeface="Noto Sans Mono CJK HK"/>
              </a:rPr>
              <a:t>一、耶稣受洗    太</a:t>
            </a:r>
            <a:r>
              <a:rPr lang="en-US" altLang="zh-CN" sz="3200" b="1" dirty="0" smtClean="0">
                <a:solidFill>
                  <a:srgbClr val="7030A0"/>
                </a:solidFill>
                <a:cs typeface="Noto Sans Mono CJK HK"/>
              </a:rPr>
              <a:t>3</a:t>
            </a:r>
            <a:r>
              <a:rPr lang="zh-CN" altLang="en-US" sz="3200" b="1" dirty="0" smtClean="0">
                <a:solidFill>
                  <a:srgbClr val="7030A0"/>
                </a:solidFill>
                <a:cs typeface="Noto Sans Mono CJK HK"/>
              </a:rPr>
              <a:t>：</a:t>
            </a:r>
            <a:r>
              <a:rPr lang="en-US" altLang="zh-CN" sz="3200" b="1" dirty="0" smtClean="0">
                <a:solidFill>
                  <a:srgbClr val="7030A0"/>
                </a:solidFill>
                <a:cs typeface="Noto Sans Mono CJK HK"/>
              </a:rPr>
              <a:t>13-17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1</a:t>
            </a:r>
            <a:r>
              <a:rPr lang="zh-CN" altLang="en-US" sz="3200" b="1" dirty="0" smtClean="0">
                <a:cs typeface="Noto Sans Mono CJK HK"/>
              </a:rPr>
              <a:t>、洗礼的来源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在旧约祭司制度中有藉水和血洁净的仪式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 利</a:t>
            </a:r>
            <a:r>
              <a:rPr lang="en-US" altLang="zh-CN" sz="3200" b="1" dirty="0" smtClean="0">
                <a:cs typeface="Noto Sans Mono CJK HK"/>
              </a:rPr>
              <a:t>8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6</a:t>
            </a:r>
            <a:r>
              <a:rPr lang="zh-CN" altLang="en-US" sz="3200" b="1" dirty="0" smtClean="0">
                <a:cs typeface="Noto Sans Mono CJK HK"/>
              </a:rPr>
              <a:t>摩西带了亚伦和他儿子来，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用水洗了他们</a:t>
            </a:r>
            <a:r>
              <a:rPr lang="en-US" altLang="zh-CN" sz="3200" b="1" dirty="0" smtClean="0">
                <a:solidFill>
                  <a:srgbClr val="0070C0"/>
                </a:solidFill>
                <a:cs typeface="Noto Sans Mono CJK HK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cs typeface="Noto Sans Mono CJK HK"/>
              </a:rPr>
            </a:b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/>
            </a:r>
            <a:b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出</a:t>
            </a:r>
            <a:r>
              <a:rPr lang="en-US" altLang="zh-CN" sz="3200" b="1" dirty="0" smtClean="0">
                <a:cs typeface="Noto Sans Mono CJK HK"/>
              </a:rPr>
              <a:t>29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21</a:t>
            </a:r>
            <a:r>
              <a:rPr lang="zh-CN" altLang="en-US" sz="3200" b="1" dirty="0" smtClean="0">
                <a:cs typeface="Noto Sans Mono CJK HK"/>
              </a:rPr>
              <a:t>你要取点膏油和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坛上的血</a:t>
            </a:r>
            <a:r>
              <a:rPr lang="zh-CN" altLang="en-US" sz="3200" b="1" dirty="0" smtClean="0">
                <a:cs typeface="Noto Sans Mono CJK HK"/>
              </a:rPr>
              <a:t>，弹在亚伦和他的衣服上，并他儿子和他儿子的衣服上，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他们和他们的衣服就一同成圣</a:t>
            </a:r>
            <a:r>
              <a:rPr lang="zh-CN" altLang="en-US" sz="3200" b="1" dirty="0" smtClean="0">
                <a:cs typeface="Noto Sans Mono CJK HK"/>
              </a:rPr>
              <a:t>。 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zh-CN" altLang="en-US" sz="3200" b="1" dirty="0" smtClean="0">
                <a:cs typeface="Noto Sans Mono CJK HK"/>
              </a:rPr>
              <a:t>民</a:t>
            </a:r>
            <a:r>
              <a:rPr lang="en-US" altLang="zh-CN" sz="3200" b="1" dirty="0" smtClean="0">
                <a:cs typeface="Noto Sans Mono CJK HK"/>
              </a:rPr>
              <a:t>8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6</a:t>
            </a:r>
            <a:r>
              <a:rPr lang="zh-CN" altLang="en-US" sz="3200" b="1" dirty="0" smtClean="0">
                <a:cs typeface="Noto Sans Mono CJK HK"/>
              </a:rPr>
              <a:t>你从以色列人中选出利未人来，洁净他们。</a:t>
            </a:r>
            <a:r>
              <a:rPr lang="en-US" altLang="zh-CN" sz="3200" b="1" dirty="0" smtClean="0">
                <a:cs typeface="Noto Sans Mono CJK HK"/>
              </a:rPr>
              <a:t>7</a:t>
            </a:r>
            <a:r>
              <a:rPr lang="zh-CN" altLang="en-US" sz="3200" b="1" dirty="0" smtClean="0">
                <a:cs typeface="Noto Sans Mono CJK HK"/>
              </a:rPr>
              <a:t>洁净他们当这样行，用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除罪水弹在他们身上</a:t>
            </a:r>
            <a:r>
              <a:rPr lang="zh-CN" altLang="en-US" sz="3200" b="1" dirty="0" smtClean="0">
                <a:cs typeface="Noto Sans Mono CJK HK"/>
              </a:rPr>
              <a:t>，又叫他们用剃头刀刮全身，洗衣服，洁净自己。</a:t>
            </a:r>
            <a:r>
              <a:rPr lang="en-US" altLang="zh-CN" sz="3200" b="1" dirty="0" smtClean="0">
                <a:cs typeface="Noto Sans Mono CJK HK"/>
              </a:rPr>
              <a:t>8</a:t>
            </a:r>
            <a:r>
              <a:rPr lang="zh-CN" altLang="en-US" sz="3200" b="1" dirty="0" smtClean="0">
                <a:cs typeface="Noto Sans Mono CJK HK"/>
              </a:rPr>
              <a:t>然后叫他们取一只公牛犊，并同献的素祭，就是调油的细面。你要另取一只公牛犊作赎罪祭。</a:t>
            </a:r>
            <a:r>
              <a:rPr lang="en-US" altLang="zh-CN" sz="3200" b="1" dirty="0" smtClean="0">
                <a:cs typeface="Noto Sans Mono CJK HK"/>
              </a:rPr>
              <a:t>9</a:t>
            </a:r>
            <a:r>
              <a:rPr lang="zh-CN" altLang="en-US" sz="3200" b="1" dirty="0" smtClean="0">
                <a:cs typeface="Noto Sans Mono CJK HK"/>
              </a:rPr>
              <a:t>将利未人奉到会幕前，招聚以色列全会众。</a:t>
            </a:r>
            <a:r>
              <a:rPr lang="en-US" altLang="zh-CN" sz="3200" b="1" dirty="0" smtClean="0">
                <a:cs typeface="Noto Sans Mono CJK HK"/>
              </a:rPr>
              <a:t>10</a:t>
            </a:r>
            <a:r>
              <a:rPr lang="zh-CN" altLang="en-US" sz="3200" b="1" dirty="0" smtClean="0">
                <a:cs typeface="Noto Sans Mono CJK HK"/>
              </a:rPr>
              <a:t>将利未人奉到耶和华面前，以色列人要按手在他们头上</a:t>
            </a:r>
            <a:r>
              <a:rPr lang="en-US" altLang="zh-CN" sz="3200" b="1" dirty="0" smtClean="0">
                <a:cs typeface="Noto Sans Mono CJK HK"/>
              </a:rPr>
              <a:t>……12</a:t>
            </a:r>
            <a:r>
              <a:rPr lang="zh-CN" altLang="en-US" sz="3200" b="1" dirty="0" smtClean="0">
                <a:cs typeface="Noto Sans Mono CJK HK"/>
              </a:rPr>
              <a:t>利未人要按手在那两只牛的头上。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你要将一只作赎罪祭，一只作燔祭，献给耶和华，为利未人赎罪。</a:t>
            </a:r>
            <a:endParaRPr lang="zh-CN" altLang="en-US" sz="3200" b="1" dirty="0">
              <a:solidFill>
                <a:srgbClr val="0070C0"/>
              </a:solidFill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	      </a:t>
            </a:r>
            <a:r>
              <a:rPr lang="zh-CN" altLang="en-US" sz="3200" b="1" dirty="0" smtClean="0">
                <a:cs typeface="Noto Sans Mono CJK HK"/>
              </a:rPr>
              <a:t>犹太人在从巴比伦被掳归回之后 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凡是外邦人要入犹太教，均须行割礼、沐浴礼，并诵读摩西律法</a:t>
            </a:r>
            <a:r>
              <a:rPr lang="zh-CN" altLang="en-US" sz="3200" b="1" dirty="0" smtClean="0">
                <a:cs typeface="Noto Sans Mono CJK HK"/>
              </a:rPr>
              <a:t>，</a:t>
            </a:r>
            <a:r>
              <a:rPr lang="zh-CN" altLang="en-US" sz="3200" b="1" dirty="0" smtClean="0">
                <a:solidFill>
                  <a:srgbClr val="00B050"/>
                </a:solidFill>
                <a:cs typeface="Noto Sans Mono CJK HK"/>
              </a:rPr>
              <a:t>洗礼在这里是皈依仪式之一</a:t>
            </a:r>
            <a:r>
              <a:rPr lang="zh-CN" altLang="en-US" sz="3200" b="1" dirty="0" smtClean="0">
                <a:cs typeface="Noto Sans Mono CJK HK"/>
              </a:rPr>
              <a:t>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	      </a:t>
            </a:r>
            <a:r>
              <a:rPr lang="zh-CN" altLang="en-US" sz="3200" b="1" dirty="0" smtClean="0">
                <a:cs typeface="Noto Sans Mono CJK HK"/>
              </a:rPr>
              <a:t>两约之间，有爱色尼派的人，除了 入教者须接受洁净礼外，成员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天天奉行洁净礼</a:t>
            </a:r>
            <a:r>
              <a:rPr lang="zh-CN" altLang="en-US" sz="3200" b="1" dirty="0" smtClean="0">
                <a:cs typeface="Noto Sans Mono CJK HK"/>
              </a:rPr>
              <a:t>。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>        </a:t>
            </a:r>
            <a:r>
              <a:rPr lang="zh-CN" altLang="en-US" sz="3200" b="1" dirty="0" smtClean="0">
                <a:cs typeface="Noto Sans Mono CJK HK"/>
              </a:rPr>
              <a:t>施洗约翰兴起时，他呼吁犹太人要悔改，使罪得赦，并为前来聆听其训诲者施洗；这里也有洁净的意思。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50"/>
          </a:xfrm>
        </p:spPr>
        <p:txBody>
          <a:bodyPr/>
          <a:lstStyle/>
          <a:p>
            <a:pPr marR="5715" algn="l">
              <a:lnSpc>
                <a:spcPct val="100000"/>
              </a:lnSpc>
              <a:spcBef>
                <a:spcPts val="0"/>
              </a:spcBef>
              <a:tabLst>
                <a:tab pos="241300" algn="l"/>
              </a:tabLst>
            </a:pPr>
            <a:r>
              <a:rPr lang="en-US" altLang="zh-CN" sz="3200" b="1" dirty="0" smtClean="0">
                <a:cs typeface="Noto Sans Mono CJK HK"/>
              </a:rPr>
              <a:t>2</a:t>
            </a:r>
            <a:r>
              <a:rPr lang="zh-CN" altLang="en-US" sz="3200" b="1" dirty="0" smtClean="0">
                <a:cs typeface="Noto Sans Mono CJK HK"/>
              </a:rPr>
              <a:t>、耶稣受洗</a:t>
            </a: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en-US" altLang="zh-CN" sz="3200" b="1" dirty="0" smtClean="0">
                <a:cs typeface="Noto Sans Mono CJK HK"/>
              </a:rPr>
              <a:t/>
            </a:r>
            <a:br>
              <a:rPr lang="en-US" altLang="zh-CN" sz="3200" b="1" dirty="0" smtClean="0">
                <a:cs typeface="Noto Sans Mono CJK HK"/>
              </a:rPr>
            </a:br>
            <a:r>
              <a:rPr lang="zh-CN" altLang="en-US" sz="3200" b="1" dirty="0" smtClean="0">
                <a:cs typeface="Noto Sans Mono CJK HK"/>
              </a:rPr>
              <a:t>太</a:t>
            </a:r>
            <a:r>
              <a:rPr lang="en-US" altLang="zh-CN" sz="3200" b="1" dirty="0" smtClean="0">
                <a:cs typeface="Noto Sans Mono CJK HK"/>
              </a:rPr>
              <a:t>3</a:t>
            </a:r>
            <a:r>
              <a:rPr lang="zh-CN" altLang="en-US" sz="3200" b="1" dirty="0" smtClean="0">
                <a:cs typeface="Noto Sans Mono CJK HK"/>
              </a:rPr>
              <a:t>：</a:t>
            </a:r>
            <a:r>
              <a:rPr lang="en-US" altLang="zh-CN" sz="3200" b="1" dirty="0" smtClean="0">
                <a:cs typeface="Noto Sans Mono CJK HK"/>
              </a:rPr>
              <a:t>13</a:t>
            </a:r>
            <a:r>
              <a:rPr lang="zh-CN" altLang="en-US" sz="3200" b="1" dirty="0" smtClean="0">
                <a:cs typeface="Noto Sans Mono CJK HK"/>
              </a:rPr>
              <a:t>“当下，耶稣从加利利来到约但河，见了约翰，</a:t>
            </a:r>
            <a:r>
              <a:rPr lang="zh-CN" altLang="en-US" sz="3200" b="1" dirty="0" smtClean="0">
                <a:solidFill>
                  <a:srgbClr val="0070C0"/>
                </a:solidFill>
                <a:cs typeface="Noto Sans Mono CJK HK"/>
              </a:rPr>
              <a:t>要受他的洗</a:t>
            </a:r>
            <a:r>
              <a:rPr lang="zh-CN" altLang="en-US" sz="3200" b="1" dirty="0" smtClean="0">
                <a:cs typeface="Noto Sans Mono CJK HK"/>
              </a:rPr>
              <a:t>”</a:t>
            </a:r>
            <a:r>
              <a:rPr lang="en-US" altLang="zh-CN" sz="3200" b="1" dirty="0" smtClean="0">
                <a:cs typeface="Noto Sans Mono CJK HK"/>
              </a:rPr>
              <a:t>(</a:t>
            </a:r>
            <a:r>
              <a:rPr lang="zh-CN" altLang="en-US" sz="3200" b="1" dirty="0" smtClean="0">
                <a:cs typeface="Noto Sans Mono CJK HK"/>
              </a:rPr>
              <a:t>专门为此事而来）。</a:t>
            </a:r>
            <a:endParaRPr lang="zh-CN" altLang="en-US" sz="3200" b="1" dirty="0">
              <a:cs typeface="Noto Sans Mono CJK H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12743</TotalTime>
  <Words>479</Words>
  <Application>Microsoft Office PowerPoint</Application>
  <PresentationFormat>On-screen Show (16:9)</PresentationFormat>
  <Paragraphs>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主题</vt:lpstr>
      <vt:lpstr>莱城华人教会成人主日学《耶稣生平》——受洗与受试探</vt:lpstr>
      <vt:lpstr>太3：13当下，耶稣从加利利来到约但河，见了约翰，要受他的洗。14约翰想要拦住他，说，我当受你的洗，你反倒上我这里来吗？15耶稣回答说，你暂且许我。因为我们理当这样尽诸般的义。于是约翰许了他。16耶稣受了洗，随即从水里上来。天忽然为他开了，他就看见神的灵，仿佛鸽子降下，落在他身上。17从天上有声音说，这是我的爱子，我所喜悦的。</vt:lpstr>
      <vt:lpstr>太4：1当时，耶稣被圣灵引到旷野，受魔鬼的试探。2他禁食四十昼夜，后来就饿了。3那试探人的进前来对他说，你若是神的儿子，可以吩咐这些石头变成食物。4耶稣却回答说，经上记着说，人活着，不是单靠食物，乃是靠神口里所出的一切话。 5魔鬼就带他进了圣城，叫他站在殿顶上。6对他说，你若是神的儿子，可以跳下去。因为经上记着说，主要为你吩咐他的使者，用手托着你，免得你的脚碰在石头上。</vt:lpstr>
      <vt:lpstr>7耶稣对他说，经上又记着说，不可试探主你的神。  8魔鬼又带他上了一座最高的山，将世上的万国，与万国的荣华，都指给他看，9对他说，你若俯伏拜我，我就把这一切都赐给你。10耶稣说，撒但退去吧。因为经上记着说，当拜主你的神，单要事奉他。11于是魔鬼离了耶稣，有天使来伺候他。</vt:lpstr>
      <vt:lpstr>祈祷/Prayer</vt:lpstr>
      <vt:lpstr>一、耶稣受洗    太3：13-17  1、洗礼的来源 在旧约祭司制度中有藉水和血洁净的仪式：   利8：6摩西带了亚伦和他儿子来，用水洗了他们  出29：21你要取点膏油和坛上的血，弹在亚伦和他的衣服上，并他儿子和他儿子的衣服上，他们和他们的衣服就一同成圣。 </vt:lpstr>
      <vt:lpstr>民8：6你从以色列人中选出利未人来，洁净他们。7洁净他们当这样行，用除罪水弹在他们身上，又叫他们用剃头刀刮全身，洗衣服，洁净自己。8然后叫他们取一只公牛犊，并同献的素祭，就是调油的细面。你要另取一只公牛犊作赎罪祭。9将利未人奉到会幕前，招聚以色列全会众。10将利未人奉到耶和华面前，以色列人要按手在他们头上……12利未人要按手在那两只牛的头上。你要将一只作赎罪祭，一只作燔祭，献给耶和华，为利未人赎罪。</vt:lpstr>
      <vt:lpstr>       犹太人在从巴比伦被掳归回之后 ，凡是外邦人要入犹太教，均须行割礼、沐浴礼，并诵读摩西律法，洗礼在这里是皈依仪式之一。         两约之间，有爱色尼派的人，除了 入教者须接受洁净礼外，成员天天奉行洁净礼。          施洗约翰兴起时，他呼吁犹太人要悔改，使罪得赦，并为前来聆听其训诲者施洗；这里也有洁净的意思。</vt:lpstr>
      <vt:lpstr>2、耶稣受洗  太3：13“当下，耶稣从加利利来到约但河，见了约翰，要受他的洗”(专门为此事而来）。</vt:lpstr>
      <vt:lpstr>问题思考：         从以上这些礼仪来看，人是有罪的，需要借助一些礼仪来表明罪得赦免与洁净。耶稣与众不同，祂不需要悔改，因他是无罪的。为什么祂还要来到施洗约翰面前接受洗礼呢？</vt:lpstr>
      <vt:lpstr> ●顺服上帝的旨意，展示祂的完全顺从。   ● 确认祂的完全人性，表明祂与我们同在，认同人类的罪和悔改（“我当受你的洗”位置的转换）  ●象征他要为我们承担罪的责任，宣告祂来（不是为自己）为人类的罪付代价。    ●为信徒树立榜样。</vt:lpstr>
      <vt:lpstr>二、耶稣受试探  太4：1当时，耶稣被圣灵引到旷野，受魔鬼的试探。2他禁食四十昼夜，后来就饿了。3那试探人的进前来对他说，你若是神的儿子，可以吩咐这些石头变成食物。         时间：“当时”/受洗被父神称赞之后。   例字：以利亚</vt:lpstr>
      <vt:lpstr>1、物质的诱惑                 试探：撒但首先试探耶稣利用祂自己的能力将石头变为食物，因为禁食40天后，耶稣已经饿了。魔鬼说：“你若是神的儿子，可以吩咐这些石头变成食物。”         耶稣的回应：耶稣引用《申》8:3：“人活着，不是单靠食物，而是靠神口里所出的一切话。”耶稣强调，人的生命不仅仅依赖物质的供应，而是依赖神的话语和旨意。</vt:lpstr>
      <vt:lpstr>2、证明自己神性的诱惑（让耶稣行神迹）        试探：撒但带耶稣到圣殿的顶部，挑衅地说：“你若是神的儿子，可以跳下去。因为经上记着：‘神要为你吩咐祂的使者，用手托着你，免得你的脚碰在石头上。’”（太 4:5-6）         耶稣的回应：“经上又记着：‘不可试探主你的神。’”（太 4:7）         深意：这一试探挑战耶稣的神性，诱导祂通过做一个戏剧性的神迹来证明祂是神的儿子。</vt:lpstr>
      <vt:lpstr>3、权力的诱惑    试探：撒但带耶稣到高山上，展示上万国和万国的荣华，并承诺如果耶稣拜他，他会把这些权力都给祂。         耶稣的回应：耶稣引用《申》6:13：撒但退去吧。因为经上记着说，：“当拜主你的神，单要事奉祂。”祂拒绝了这个权力的诱惑，因为耶稣知道上帝的吩咐是要人单单敬拜祂，因为他是创造世界的主宰，是无可比拟的。</vt:lpstr>
      <vt:lpstr>三、耶稣是如何胜过试探的      4耶稣却回答说，经上记着说……      7耶稣对他说，经上又记着说……      10耶稣说，撒但退去吧。因为经上记着说……</vt:lpstr>
      <vt:lpstr>问题思考：  1、基督徒受洗的意义是什么？  2、在你过去的经历中，最常遇见的试探是什么？最难胜过的试探又是什么？如何才能胜过？  3、如果今天遇到试探未能胜过，我们还有回头的机会吗？</vt:lpstr>
      <vt:lpstr>祈祷/Prayer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427</cp:revision>
  <dcterms:modified xsi:type="dcterms:W3CDTF">2025-03-15T22:32:10Z</dcterms:modified>
</cp:coreProperties>
</file>