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2" r:id="rId1"/>
  </p:sldMasterIdLst>
  <p:notesMasterIdLst>
    <p:notesMasterId r:id="rId8"/>
  </p:notesMasterIdLst>
  <p:sldIdLst>
    <p:sldId id="364" r:id="rId2"/>
    <p:sldId id="411" r:id="rId3"/>
    <p:sldId id="365" r:id="rId4"/>
    <p:sldId id="366" r:id="rId5"/>
    <p:sldId id="367" r:id="rId6"/>
    <p:sldId id="41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" userDrawn="1">
          <p15:clr>
            <a:srgbClr val="A4A3A4"/>
          </p15:clr>
        </p15:guide>
        <p15:guide id="2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22" autoAdjust="0"/>
    <p:restoredTop sz="91286" autoAdjust="0"/>
  </p:normalViewPr>
  <p:slideViewPr>
    <p:cSldViewPr snapToGrid="0">
      <p:cViewPr>
        <p:scale>
          <a:sx n="73" d="100"/>
          <a:sy n="73" d="100"/>
        </p:scale>
        <p:origin x="-408" y="-72"/>
      </p:cViewPr>
      <p:guideLst>
        <p:guide orient="horz" pos="288"/>
        <p:guide pos="9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1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09F50-2487-46ED-8AB1-74B7686F6E1F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DBD3D-75F7-46BA-9144-D8E2FE6C67A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200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ADE09-52E5-41DD-AC84-CEAE8E775E20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67C87-2310-4788-A5C0-119DF5FBA48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5489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9046B-9815-4C1B-9915-0AA757905193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7AA2D-4B6F-48DA-8B3A-0C0B05315A4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544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01583-B68D-4766-B869-5AEEC5870452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A363A-7539-4EC1-ACCF-0BC3D3A78315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9416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38AE6-BD8F-4836-8F10-68A1D52C908F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4485EA-432E-4855-94C6-1D4358B714A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570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31A1D-4698-4C54-98E4-53464B11CAB1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31C9D-4253-4845-AB03-9E60BB0E4F2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9815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8AFA8-D3EC-48DD-AE49-C8C5C2AC42ED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B4A63-29B5-4753-9AF4-66CD61B6C24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347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5D4E3-93A9-4765-A3CE-68B5E5C79763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5B387-32A0-41AA-A9EC-567B72A9F7E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170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691E6-D8F7-4D74-B362-72F738031315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7AD29-43AE-4144-ADD3-59FCB650152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7577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C751B-030A-4F30-9442-ED46112AF31E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E2A41C-BC40-4748-8B01-496069756D9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685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E0C41-D53E-4838-B82E-1A8064F7CCD6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85F77-75B4-4C01-A4AF-11FBDB2249C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201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486242D-90CE-4C84-BEFA-40EC1B95AE5E}" type="datetimeFigureOut">
              <a:rPr lang="zh-CN" altLang="en-US"/>
              <a:pPr>
                <a:defRPr/>
              </a:pPr>
              <a:t>2026/9/1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871BFE96-EC35-4FF3-B493-651DA58666C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51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1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/>
              <a:t>哈利路！主我神作王了  </a:t>
            </a:r>
            <a:r>
              <a:rPr lang="en-US" altLang="zh-CN"/>
              <a:t>1/3</a:t>
            </a:r>
          </a:p>
        </p:txBody>
      </p:sp>
      <p:pic>
        <p:nvPicPr>
          <p:cNvPr id="2050" name="Picture 1" descr="E:\music\诗歌\PPT\2\盟约\哈利路，主我神作王了\幻灯片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758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/>
              <a:t>哈利路！主我神作王了  </a:t>
            </a:r>
            <a:r>
              <a:rPr lang="en-US" altLang="zh-CN"/>
              <a:t>1/3</a:t>
            </a:r>
          </a:p>
        </p:txBody>
      </p:sp>
      <p:pic>
        <p:nvPicPr>
          <p:cNvPr id="2050" name="Picture 1" descr="E:\music\诗歌\PPT\2\盟约\哈利路，主我神作王了\幻灯片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05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/>
              <a:t>哈利路！主我神作王了</a:t>
            </a:r>
            <a:r>
              <a:rPr lang="en-US" altLang="zh-CN"/>
              <a:t>  2/3</a:t>
            </a:r>
          </a:p>
        </p:txBody>
      </p:sp>
      <p:pic>
        <p:nvPicPr>
          <p:cNvPr id="3074" name="Picture 1" descr="E:\music\诗歌\PPT\2\盟约\哈利路，主我神作王了\幻灯片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66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283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/>
              <a:t>哈利路！主我神作王了  </a:t>
            </a:r>
            <a:r>
              <a:rPr lang="en-US" altLang="zh-CN"/>
              <a:t>1/3</a:t>
            </a:r>
          </a:p>
        </p:txBody>
      </p:sp>
      <p:pic>
        <p:nvPicPr>
          <p:cNvPr id="2050" name="Picture 1" descr="E:\music\诗歌\PPT\2\盟约\哈利路，主我神作王了\幻灯片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146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/>
              <a:t>哈利路！主我神作王了  </a:t>
            </a:r>
            <a:r>
              <a:rPr lang="en-US" altLang="zh-CN"/>
              <a:t>3/3</a:t>
            </a:r>
          </a:p>
        </p:txBody>
      </p:sp>
      <p:pic>
        <p:nvPicPr>
          <p:cNvPr id="4098" name="Picture 1" descr="E:\music\诗歌\PPT\2\盟约\哈利路，主我神作王了\幻灯片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8" y="0"/>
            <a:ext cx="123853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589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/>
              <a:t>哈利路！主我神作王了  </a:t>
            </a:r>
            <a:r>
              <a:rPr lang="en-US" altLang="zh-CN"/>
              <a:t>3/3</a:t>
            </a:r>
          </a:p>
        </p:txBody>
      </p:sp>
      <p:pic>
        <p:nvPicPr>
          <p:cNvPr id="4098" name="Picture 1" descr="E:\music\诗歌\PPT\2\盟约\哈利路，主我神作王了\幻灯片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320"/>
            <a:ext cx="12385376" cy="6858000"/>
          </a:xfrm>
          <a:prstGeom prst="rect">
            <a:avLst/>
          </a:prstGeom>
          <a:solidFill>
            <a:srgbClr val="E9B667"/>
          </a:solidFill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90" y="2153856"/>
            <a:ext cx="10794890" cy="7265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60" y="3223066"/>
            <a:ext cx="10363200" cy="70958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722" y="4395772"/>
            <a:ext cx="10413937" cy="5905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/>
          <a:srcRect l="12470" r="10932"/>
          <a:stretch/>
        </p:blipFill>
        <p:spPr>
          <a:xfrm>
            <a:off x="1447800" y="5254942"/>
            <a:ext cx="9486900" cy="7115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/>
          <a:srcRect l="16273" r="6982"/>
          <a:stretch/>
        </p:blipFill>
        <p:spPr>
          <a:xfrm>
            <a:off x="2238375" y="441216"/>
            <a:ext cx="7877175" cy="67893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/>
          <a:srcRect l="18536" t="5811" r="25413" b="-1"/>
          <a:stretch/>
        </p:blipFill>
        <p:spPr>
          <a:xfrm>
            <a:off x="2962274" y="1133474"/>
            <a:ext cx="6105525" cy="83613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277600" y="5610701"/>
            <a:ext cx="489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♥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22563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4991</TotalTime>
  <Words>67</Words>
  <Application>Microsoft Office PowerPoint</Application>
  <PresentationFormat>Custom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1_Office 主题</vt:lpstr>
      <vt:lpstr>哈利路！主我神作王了  1/3</vt:lpstr>
      <vt:lpstr>哈利路！主我神作王了  1/3</vt:lpstr>
      <vt:lpstr>哈利路！主我神作王了  2/3</vt:lpstr>
      <vt:lpstr>哈利路！主我神作王了  1/3</vt:lpstr>
      <vt:lpstr>哈利路！主我神作王了  3/3</vt:lpstr>
      <vt:lpstr>哈利路！主我神作王了  3/3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530</cp:revision>
  <dcterms:created xsi:type="dcterms:W3CDTF">2018-06-05T19:05:47Z</dcterms:created>
  <dcterms:modified xsi:type="dcterms:W3CDTF">2026-09-02T02:15:47Z</dcterms:modified>
</cp:coreProperties>
</file>