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SimSun" pitchFamily="2" charset="-122"/>
        <a:cs typeface="Arial" pitchFamily="34" charset="0"/>
      </a:defRPr>
    </a:lvl1pPr>
    <a:lvl2pPr marL="457200" algn="l" rtl="0" fontAlgn="base">
      <a:spcBef>
        <a:spcPct val="0"/>
      </a:spcBef>
      <a:spcAft>
        <a:spcPct val="0"/>
      </a:spcAft>
      <a:defRPr kern="1200">
        <a:solidFill>
          <a:schemeClr val="tx1"/>
        </a:solidFill>
        <a:latin typeface="Arial" pitchFamily="34" charset="0"/>
        <a:ea typeface="SimSun" pitchFamily="2" charset="-122"/>
        <a:cs typeface="Arial" pitchFamily="34" charset="0"/>
      </a:defRPr>
    </a:lvl2pPr>
    <a:lvl3pPr marL="914400" algn="l" rtl="0" fontAlgn="base">
      <a:spcBef>
        <a:spcPct val="0"/>
      </a:spcBef>
      <a:spcAft>
        <a:spcPct val="0"/>
      </a:spcAft>
      <a:defRPr kern="1200">
        <a:solidFill>
          <a:schemeClr val="tx1"/>
        </a:solidFill>
        <a:latin typeface="Arial" pitchFamily="34" charset="0"/>
        <a:ea typeface="SimSun" pitchFamily="2" charset="-122"/>
        <a:cs typeface="Arial" pitchFamily="34" charset="0"/>
      </a:defRPr>
    </a:lvl3pPr>
    <a:lvl4pPr marL="1371600" algn="l" rtl="0" fontAlgn="base">
      <a:spcBef>
        <a:spcPct val="0"/>
      </a:spcBef>
      <a:spcAft>
        <a:spcPct val="0"/>
      </a:spcAft>
      <a:defRPr kern="1200">
        <a:solidFill>
          <a:schemeClr val="tx1"/>
        </a:solidFill>
        <a:latin typeface="Arial" pitchFamily="34" charset="0"/>
        <a:ea typeface="SimSun" pitchFamily="2" charset="-122"/>
        <a:cs typeface="Arial" pitchFamily="34" charset="0"/>
      </a:defRPr>
    </a:lvl4pPr>
    <a:lvl5pPr marL="1828800" algn="l" rtl="0" fontAlgn="base">
      <a:spcBef>
        <a:spcPct val="0"/>
      </a:spcBef>
      <a:spcAft>
        <a:spcPct val="0"/>
      </a:spcAft>
      <a:defRPr kern="1200">
        <a:solidFill>
          <a:schemeClr val="tx1"/>
        </a:solidFill>
        <a:latin typeface="Arial" pitchFamily="34" charset="0"/>
        <a:ea typeface="SimSun" pitchFamily="2" charset="-122"/>
        <a:cs typeface="Arial" pitchFamily="34" charset="0"/>
      </a:defRPr>
    </a:lvl5pPr>
    <a:lvl6pPr marL="2286000" algn="l" defTabSz="914400" rtl="0" eaLnBrk="1" latinLnBrk="0" hangingPunct="1">
      <a:defRPr kern="1200">
        <a:solidFill>
          <a:schemeClr val="tx1"/>
        </a:solidFill>
        <a:latin typeface="Arial" pitchFamily="34" charset="0"/>
        <a:ea typeface="SimSun" pitchFamily="2" charset="-122"/>
        <a:cs typeface="Arial" pitchFamily="34" charset="0"/>
      </a:defRPr>
    </a:lvl6pPr>
    <a:lvl7pPr marL="2743200" algn="l" defTabSz="914400" rtl="0" eaLnBrk="1" latinLnBrk="0" hangingPunct="1">
      <a:defRPr kern="1200">
        <a:solidFill>
          <a:schemeClr val="tx1"/>
        </a:solidFill>
        <a:latin typeface="Arial" pitchFamily="34" charset="0"/>
        <a:ea typeface="SimSun" pitchFamily="2" charset="-122"/>
        <a:cs typeface="Arial" pitchFamily="34" charset="0"/>
      </a:defRPr>
    </a:lvl7pPr>
    <a:lvl8pPr marL="3200400" algn="l" defTabSz="914400" rtl="0" eaLnBrk="1" latinLnBrk="0" hangingPunct="1">
      <a:defRPr kern="1200">
        <a:solidFill>
          <a:schemeClr val="tx1"/>
        </a:solidFill>
        <a:latin typeface="Arial" pitchFamily="34" charset="0"/>
        <a:ea typeface="SimSun" pitchFamily="2" charset="-122"/>
        <a:cs typeface="Arial" pitchFamily="34" charset="0"/>
      </a:defRPr>
    </a:lvl8pPr>
    <a:lvl9pPr marL="3657600" algn="l" defTabSz="914400" rtl="0" eaLnBrk="1" latinLnBrk="0" hangingPunct="1">
      <a:defRPr kern="1200">
        <a:solidFill>
          <a:schemeClr val="tx1"/>
        </a:solidFill>
        <a:latin typeface="Arial" pitchFamily="34" charset="0"/>
        <a:ea typeface="SimSun" pitchFamily="2" charset="-122"/>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3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815EE0F9-317A-40B7-8648-2B647BEFD975}" type="datetimeFigureOut">
              <a:rPr lang="en-US"/>
              <a:pPr>
                <a:defRPr/>
              </a:pPr>
              <a:t>3/25/2018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A1EE104D-96F1-4143-84B5-1F7F3BD8F09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Text Box 1"/>
          <p:cNvSpPr txBox="1">
            <a:spLocks noChangeArrowheads="1"/>
          </p:cNvSpPr>
          <p:nvPr/>
        </p:nvSpPr>
        <p:spPr bwMode="auto">
          <a:xfrm>
            <a:off x="2143125" y="695325"/>
            <a:ext cx="2571750" cy="3429000"/>
          </a:xfrm>
          <a:prstGeom prst="rect">
            <a:avLst/>
          </a:prstGeom>
          <a:solidFill>
            <a:srgbClr val="FFFFFF"/>
          </a:solidFill>
          <a:ln w="9525">
            <a:solidFill>
              <a:srgbClr val="000000"/>
            </a:solidFill>
            <a:miter lim="800000"/>
            <a:headEnd/>
            <a:tailEnd/>
          </a:ln>
        </p:spPr>
        <p:txBody>
          <a:bodyPr wrap="none" anchor="ctr"/>
          <a:lstStyle/>
          <a:p>
            <a:pPr defTabSz="457200">
              <a:lnSpc>
                <a:spcPct val="87000"/>
              </a:lnSpc>
              <a:buClr>
                <a:srgbClr val="FFFFFF"/>
              </a:buClr>
              <a:buSzPct val="100000"/>
              <a:buFont typeface="Arial" pitchFamily="34" charset="0"/>
              <a:buNone/>
            </a:pPr>
            <a:endParaRPr lang="zh-TW" altLang="en-US">
              <a:solidFill>
                <a:srgbClr val="FFFFFF"/>
              </a:solidFill>
              <a:latin typeface="Calibri" pitchFamily="34" charset="0"/>
            </a:endParaRPr>
          </a:p>
        </p:txBody>
      </p:sp>
      <p:sp>
        <p:nvSpPr>
          <p:cNvPr id="22531" name="Rectangle 2"/>
          <p:cNvSpPr>
            <a:spLocks noGrp="1" noChangeArrowheads="1"/>
          </p:cNvSpPr>
          <p:nvPr>
            <p:ph type="body"/>
          </p:nvPr>
        </p:nvSpPr>
        <p:spPr bwMode="auto">
          <a:xfrm>
            <a:off x="685800" y="4343400"/>
            <a:ext cx="5484813" cy="4114800"/>
          </a:xfrm>
          <a:noFill/>
        </p:spPr>
        <p:txBody>
          <a:bodyPr wrap="none" numCol="1" anchor="ctr" anchorCtr="0" compatLnSpc="1">
            <a:prstTxWarp prst="textNoShape">
              <a:avLst/>
            </a:prstTxWarp>
          </a:bodyPr>
          <a:lstStyle/>
          <a:p>
            <a:pPr>
              <a:spcBef>
                <a:spcPct val="0"/>
              </a:spcBef>
            </a:pPr>
            <a:endParaRPr lang="zh-TW" altLang="zh-TW"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Text Box 1"/>
          <p:cNvSpPr txBox="1">
            <a:spLocks noChangeArrowheads="1"/>
          </p:cNvSpPr>
          <p:nvPr/>
        </p:nvSpPr>
        <p:spPr bwMode="auto">
          <a:xfrm>
            <a:off x="2143125" y="695325"/>
            <a:ext cx="2571750" cy="3429000"/>
          </a:xfrm>
          <a:prstGeom prst="rect">
            <a:avLst/>
          </a:prstGeom>
          <a:solidFill>
            <a:srgbClr val="FFFFFF"/>
          </a:solidFill>
          <a:ln w="9525">
            <a:solidFill>
              <a:srgbClr val="000000"/>
            </a:solidFill>
            <a:miter lim="800000"/>
            <a:headEnd/>
            <a:tailEnd/>
          </a:ln>
        </p:spPr>
        <p:txBody>
          <a:bodyPr wrap="none" anchor="ctr"/>
          <a:lstStyle/>
          <a:p>
            <a:pPr defTabSz="457200">
              <a:lnSpc>
                <a:spcPct val="87000"/>
              </a:lnSpc>
              <a:buClr>
                <a:srgbClr val="FFFFFF"/>
              </a:buClr>
              <a:buSzPct val="100000"/>
              <a:buFont typeface="Arial" pitchFamily="34" charset="0"/>
              <a:buNone/>
            </a:pPr>
            <a:endParaRPr lang="zh-TW" altLang="en-US">
              <a:solidFill>
                <a:srgbClr val="FFFFFF"/>
              </a:solidFill>
              <a:latin typeface="Calibri" pitchFamily="34" charset="0"/>
            </a:endParaRPr>
          </a:p>
        </p:txBody>
      </p:sp>
      <p:sp>
        <p:nvSpPr>
          <p:cNvPr id="23555" name="Rectangle 2"/>
          <p:cNvSpPr>
            <a:spLocks noGrp="1" noChangeArrowheads="1"/>
          </p:cNvSpPr>
          <p:nvPr>
            <p:ph type="body"/>
          </p:nvPr>
        </p:nvSpPr>
        <p:spPr bwMode="auto">
          <a:xfrm>
            <a:off x="685800" y="4343400"/>
            <a:ext cx="5484813" cy="4114800"/>
          </a:xfrm>
          <a:noFill/>
        </p:spPr>
        <p:txBody>
          <a:bodyPr wrap="none" numCol="1" anchor="ctr" anchorCtr="0" compatLnSpc="1">
            <a:prstTxWarp prst="textNoShape">
              <a:avLst/>
            </a:prstTxWarp>
          </a:bodyPr>
          <a:lstStyle/>
          <a:p>
            <a:pPr>
              <a:spcBef>
                <a:spcPct val="0"/>
              </a:spcBef>
            </a:pPr>
            <a:endParaRPr lang="zh-TW" altLang="zh-TW"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Text Box 1"/>
          <p:cNvSpPr txBox="1">
            <a:spLocks noChangeArrowheads="1"/>
          </p:cNvSpPr>
          <p:nvPr/>
        </p:nvSpPr>
        <p:spPr bwMode="auto">
          <a:xfrm>
            <a:off x="2143125" y="695325"/>
            <a:ext cx="2571750" cy="3429000"/>
          </a:xfrm>
          <a:prstGeom prst="rect">
            <a:avLst/>
          </a:prstGeom>
          <a:solidFill>
            <a:srgbClr val="FFFFFF"/>
          </a:solidFill>
          <a:ln w="9525">
            <a:solidFill>
              <a:srgbClr val="000000"/>
            </a:solidFill>
            <a:miter lim="800000"/>
            <a:headEnd/>
            <a:tailEnd/>
          </a:ln>
        </p:spPr>
        <p:txBody>
          <a:bodyPr wrap="none" anchor="ctr"/>
          <a:lstStyle/>
          <a:p>
            <a:pPr defTabSz="457200">
              <a:lnSpc>
                <a:spcPct val="87000"/>
              </a:lnSpc>
              <a:buClr>
                <a:srgbClr val="FFFFFF"/>
              </a:buClr>
              <a:buSzPct val="100000"/>
              <a:buFont typeface="Arial" pitchFamily="34" charset="0"/>
              <a:buNone/>
            </a:pPr>
            <a:endParaRPr lang="zh-TW" altLang="en-US">
              <a:solidFill>
                <a:srgbClr val="FFFFFF"/>
              </a:solidFill>
              <a:latin typeface="Calibri" pitchFamily="34" charset="0"/>
            </a:endParaRPr>
          </a:p>
        </p:txBody>
      </p:sp>
      <p:sp>
        <p:nvSpPr>
          <p:cNvPr id="24579" name="Rectangle 2"/>
          <p:cNvSpPr>
            <a:spLocks noGrp="1" noChangeArrowheads="1"/>
          </p:cNvSpPr>
          <p:nvPr>
            <p:ph type="body"/>
          </p:nvPr>
        </p:nvSpPr>
        <p:spPr bwMode="auto">
          <a:xfrm>
            <a:off x="685800" y="4343400"/>
            <a:ext cx="5484813" cy="4114800"/>
          </a:xfrm>
          <a:noFill/>
        </p:spPr>
        <p:txBody>
          <a:bodyPr wrap="none" numCol="1" anchor="ctr" anchorCtr="0" compatLnSpc="1">
            <a:prstTxWarp prst="textNoShape">
              <a:avLst/>
            </a:prstTxWarp>
          </a:bodyPr>
          <a:lstStyle/>
          <a:p>
            <a:pPr>
              <a:spcBef>
                <a:spcPct val="0"/>
              </a:spcBef>
            </a:pPr>
            <a:endParaRPr lang="zh-TW" altLang="zh-TW"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Text Box 1"/>
          <p:cNvSpPr txBox="1">
            <a:spLocks noChangeArrowheads="1"/>
          </p:cNvSpPr>
          <p:nvPr/>
        </p:nvSpPr>
        <p:spPr bwMode="auto">
          <a:xfrm>
            <a:off x="2143125" y="695325"/>
            <a:ext cx="2571750" cy="3429000"/>
          </a:xfrm>
          <a:prstGeom prst="rect">
            <a:avLst/>
          </a:prstGeom>
          <a:solidFill>
            <a:srgbClr val="FFFFFF"/>
          </a:solidFill>
          <a:ln w="9525">
            <a:solidFill>
              <a:srgbClr val="000000"/>
            </a:solidFill>
            <a:miter lim="800000"/>
            <a:headEnd/>
            <a:tailEnd/>
          </a:ln>
        </p:spPr>
        <p:txBody>
          <a:bodyPr wrap="none" anchor="ctr"/>
          <a:lstStyle/>
          <a:p>
            <a:pPr defTabSz="457200">
              <a:lnSpc>
                <a:spcPct val="87000"/>
              </a:lnSpc>
              <a:buClr>
                <a:srgbClr val="FFFFFF"/>
              </a:buClr>
              <a:buSzPct val="100000"/>
              <a:buFont typeface="Arial" pitchFamily="34" charset="0"/>
              <a:buNone/>
            </a:pPr>
            <a:endParaRPr lang="zh-TW" altLang="en-US">
              <a:solidFill>
                <a:srgbClr val="FFFFFF"/>
              </a:solidFill>
              <a:latin typeface="Calibri" pitchFamily="34" charset="0"/>
            </a:endParaRPr>
          </a:p>
        </p:txBody>
      </p:sp>
      <p:sp>
        <p:nvSpPr>
          <p:cNvPr id="25603" name="Rectangle 2"/>
          <p:cNvSpPr>
            <a:spLocks noGrp="1" noChangeArrowheads="1"/>
          </p:cNvSpPr>
          <p:nvPr>
            <p:ph type="body"/>
          </p:nvPr>
        </p:nvSpPr>
        <p:spPr bwMode="auto">
          <a:xfrm>
            <a:off x="685800" y="4343400"/>
            <a:ext cx="5484813" cy="4114800"/>
          </a:xfrm>
          <a:noFill/>
        </p:spPr>
        <p:txBody>
          <a:bodyPr wrap="none" numCol="1" anchor="ctr" anchorCtr="0" compatLnSpc="1">
            <a:prstTxWarp prst="textNoShape">
              <a:avLst/>
            </a:prstTxWarp>
          </a:bodyPr>
          <a:lstStyle/>
          <a:p>
            <a:pPr>
              <a:spcBef>
                <a:spcPct val="0"/>
              </a:spcBef>
            </a:pPr>
            <a:endParaRPr lang="zh-TW" altLang="zh-TW"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Text Box 1"/>
          <p:cNvSpPr txBox="1">
            <a:spLocks noChangeArrowheads="1"/>
          </p:cNvSpPr>
          <p:nvPr/>
        </p:nvSpPr>
        <p:spPr bwMode="auto">
          <a:xfrm>
            <a:off x="2143125" y="695325"/>
            <a:ext cx="2571750" cy="3429000"/>
          </a:xfrm>
          <a:prstGeom prst="rect">
            <a:avLst/>
          </a:prstGeom>
          <a:solidFill>
            <a:srgbClr val="FFFFFF"/>
          </a:solidFill>
          <a:ln w="9525">
            <a:solidFill>
              <a:srgbClr val="000000"/>
            </a:solidFill>
            <a:miter lim="800000"/>
            <a:headEnd/>
            <a:tailEnd/>
          </a:ln>
        </p:spPr>
        <p:txBody>
          <a:bodyPr wrap="none" anchor="ctr"/>
          <a:lstStyle/>
          <a:p>
            <a:pPr defTabSz="457200">
              <a:lnSpc>
                <a:spcPct val="87000"/>
              </a:lnSpc>
              <a:buClr>
                <a:srgbClr val="FFFFFF"/>
              </a:buClr>
              <a:buSzPct val="100000"/>
              <a:buFont typeface="Arial" pitchFamily="34" charset="0"/>
              <a:buNone/>
            </a:pPr>
            <a:endParaRPr lang="zh-TW" altLang="en-US">
              <a:solidFill>
                <a:srgbClr val="FFFFFF"/>
              </a:solidFill>
              <a:latin typeface="Calibri" pitchFamily="34" charset="0"/>
            </a:endParaRPr>
          </a:p>
        </p:txBody>
      </p:sp>
      <p:sp>
        <p:nvSpPr>
          <p:cNvPr id="26627" name="Rectangle 2"/>
          <p:cNvSpPr>
            <a:spLocks noGrp="1" noChangeArrowheads="1"/>
          </p:cNvSpPr>
          <p:nvPr>
            <p:ph type="body"/>
          </p:nvPr>
        </p:nvSpPr>
        <p:spPr bwMode="auto">
          <a:xfrm>
            <a:off x="685800" y="4343400"/>
            <a:ext cx="5484813" cy="4114800"/>
          </a:xfrm>
          <a:noFill/>
        </p:spPr>
        <p:txBody>
          <a:bodyPr wrap="none" numCol="1" anchor="ctr" anchorCtr="0" compatLnSpc="1">
            <a:prstTxWarp prst="textNoShape">
              <a:avLst/>
            </a:prstTxWarp>
          </a:bodyPr>
          <a:lstStyle/>
          <a:p>
            <a:pPr>
              <a:spcBef>
                <a:spcPct val="0"/>
              </a:spcBef>
            </a:pPr>
            <a:endParaRPr lang="zh-TW" altLang="zh-TW"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Text Box 1"/>
          <p:cNvSpPr txBox="1">
            <a:spLocks noChangeArrowheads="1"/>
          </p:cNvSpPr>
          <p:nvPr/>
        </p:nvSpPr>
        <p:spPr bwMode="auto">
          <a:xfrm>
            <a:off x="2143125" y="695325"/>
            <a:ext cx="2571750" cy="3429000"/>
          </a:xfrm>
          <a:prstGeom prst="rect">
            <a:avLst/>
          </a:prstGeom>
          <a:solidFill>
            <a:srgbClr val="FFFFFF"/>
          </a:solidFill>
          <a:ln w="9525">
            <a:solidFill>
              <a:srgbClr val="000000"/>
            </a:solidFill>
            <a:miter lim="800000"/>
            <a:headEnd/>
            <a:tailEnd/>
          </a:ln>
        </p:spPr>
        <p:txBody>
          <a:bodyPr wrap="none" anchor="ctr"/>
          <a:lstStyle/>
          <a:p>
            <a:pPr defTabSz="457200">
              <a:lnSpc>
                <a:spcPct val="87000"/>
              </a:lnSpc>
              <a:buClr>
                <a:srgbClr val="FFFFFF"/>
              </a:buClr>
              <a:buSzPct val="100000"/>
              <a:buFont typeface="Arial" pitchFamily="34" charset="0"/>
              <a:buNone/>
            </a:pPr>
            <a:endParaRPr lang="zh-TW" altLang="en-US">
              <a:solidFill>
                <a:srgbClr val="FFFFFF"/>
              </a:solidFill>
              <a:latin typeface="Calibri" pitchFamily="34" charset="0"/>
            </a:endParaRPr>
          </a:p>
        </p:txBody>
      </p:sp>
      <p:sp>
        <p:nvSpPr>
          <p:cNvPr id="27651" name="Rectangle 2"/>
          <p:cNvSpPr>
            <a:spLocks noGrp="1" noChangeArrowheads="1"/>
          </p:cNvSpPr>
          <p:nvPr>
            <p:ph type="body"/>
          </p:nvPr>
        </p:nvSpPr>
        <p:spPr bwMode="auto">
          <a:xfrm>
            <a:off x="685800" y="4343400"/>
            <a:ext cx="5484813" cy="4114800"/>
          </a:xfrm>
          <a:noFill/>
        </p:spPr>
        <p:txBody>
          <a:bodyPr wrap="none" numCol="1" anchor="ctr" anchorCtr="0" compatLnSpc="1">
            <a:prstTxWarp prst="textNoShape">
              <a:avLst/>
            </a:prstTxWarp>
          </a:bodyPr>
          <a:lstStyle/>
          <a:p>
            <a:pPr>
              <a:spcBef>
                <a:spcPct val="0"/>
              </a:spcBef>
            </a:pPr>
            <a:endParaRPr lang="zh-TW" altLang="zh-TW"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Text Box 1"/>
          <p:cNvSpPr txBox="1">
            <a:spLocks noChangeArrowheads="1"/>
          </p:cNvSpPr>
          <p:nvPr/>
        </p:nvSpPr>
        <p:spPr bwMode="auto">
          <a:xfrm>
            <a:off x="2143125" y="695325"/>
            <a:ext cx="2571750" cy="3429000"/>
          </a:xfrm>
          <a:prstGeom prst="rect">
            <a:avLst/>
          </a:prstGeom>
          <a:solidFill>
            <a:srgbClr val="FFFFFF"/>
          </a:solidFill>
          <a:ln w="9525">
            <a:solidFill>
              <a:srgbClr val="000000"/>
            </a:solidFill>
            <a:miter lim="800000"/>
            <a:headEnd/>
            <a:tailEnd/>
          </a:ln>
        </p:spPr>
        <p:txBody>
          <a:bodyPr wrap="none" anchor="ctr"/>
          <a:lstStyle/>
          <a:p>
            <a:pPr defTabSz="457200">
              <a:lnSpc>
                <a:spcPct val="87000"/>
              </a:lnSpc>
              <a:buClr>
                <a:srgbClr val="FFFFFF"/>
              </a:buClr>
              <a:buSzPct val="100000"/>
              <a:buFont typeface="Arial" pitchFamily="34" charset="0"/>
              <a:buNone/>
            </a:pPr>
            <a:endParaRPr lang="zh-TW" altLang="en-US">
              <a:solidFill>
                <a:srgbClr val="FFFFFF"/>
              </a:solidFill>
              <a:latin typeface="Calibri" pitchFamily="34" charset="0"/>
            </a:endParaRPr>
          </a:p>
        </p:txBody>
      </p:sp>
      <p:sp>
        <p:nvSpPr>
          <p:cNvPr id="28675" name="Rectangle 2"/>
          <p:cNvSpPr>
            <a:spLocks noGrp="1" noChangeArrowheads="1"/>
          </p:cNvSpPr>
          <p:nvPr>
            <p:ph type="body"/>
          </p:nvPr>
        </p:nvSpPr>
        <p:spPr bwMode="auto">
          <a:xfrm>
            <a:off x="685800" y="4343400"/>
            <a:ext cx="5484813" cy="4114800"/>
          </a:xfrm>
          <a:noFill/>
        </p:spPr>
        <p:txBody>
          <a:bodyPr wrap="none" numCol="1" anchor="ctr" anchorCtr="0" compatLnSpc="1">
            <a:prstTxWarp prst="textNoShape">
              <a:avLst/>
            </a:prstTxWarp>
          </a:bodyPr>
          <a:lstStyle/>
          <a:p>
            <a:pPr>
              <a:spcBef>
                <a:spcPct val="0"/>
              </a:spcBef>
            </a:pPr>
            <a:endParaRPr lang="zh-TW" altLang="zh-TW"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4" name="日期版面配置區 3"/>
          <p:cNvSpPr>
            <a:spLocks noGrp="1"/>
          </p:cNvSpPr>
          <p:nvPr>
            <p:ph type="dt" idx="10"/>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endParaRPr lang="en-GB"/>
          </a:p>
        </p:txBody>
      </p:sp>
      <p:sp>
        <p:nvSpPr>
          <p:cNvPr id="5" name="頁尾版面配置區 4"/>
          <p:cNvSpPr>
            <a:spLocks noGrp="1"/>
          </p:cNvSpPr>
          <p:nvPr>
            <p:ph type="ftr" idx="11"/>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endParaRPr lang="en-GB"/>
          </a:p>
        </p:txBody>
      </p:sp>
      <p:sp>
        <p:nvSpPr>
          <p:cNvPr id="6" name="投影片編號版面配置區 5"/>
          <p:cNvSpPr>
            <a:spLocks noGrp="1"/>
          </p:cNvSpPr>
          <p:nvPr>
            <p:ph type="sldNum" idx="12"/>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fld id="{E7EEC609-90ED-4CA0-82B4-ACE5D845714D}"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idx="10"/>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endParaRPr lang="en-GB"/>
          </a:p>
        </p:txBody>
      </p:sp>
      <p:sp>
        <p:nvSpPr>
          <p:cNvPr id="5" name="頁尾版面配置區 4"/>
          <p:cNvSpPr>
            <a:spLocks noGrp="1"/>
          </p:cNvSpPr>
          <p:nvPr>
            <p:ph type="ftr" idx="11"/>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endParaRPr lang="en-GB"/>
          </a:p>
        </p:txBody>
      </p:sp>
      <p:sp>
        <p:nvSpPr>
          <p:cNvPr id="6" name="投影片編號版面配置區 5"/>
          <p:cNvSpPr>
            <a:spLocks noGrp="1"/>
          </p:cNvSpPr>
          <p:nvPr>
            <p:ph type="sldNum" idx="12"/>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fld id="{12A2112E-4FEE-486B-9C99-5E358B64D7E6}"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7813" y="274638"/>
            <a:ext cx="2055812" cy="5849937"/>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8213" cy="5849937"/>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idx="10"/>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endParaRPr lang="en-GB"/>
          </a:p>
        </p:txBody>
      </p:sp>
      <p:sp>
        <p:nvSpPr>
          <p:cNvPr id="5" name="頁尾版面配置區 4"/>
          <p:cNvSpPr>
            <a:spLocks noGrp="1"/>
          </p:cNvSpPr>
          <p:nvPr>
            <p:ph type="ftr" idx="11"/>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endParaRPr lang="en-GB"/>
          </a:p>
        </p:txBody>
      </p:sp>
      <p:sp>
        <p:nvSpPr>
          <p:cNvPr id="6" name="投影片編號版面配置區 5"/>
          <p:cNvSpPr>
            <a:spLocks noGrp="1"/>
          </p:cNvSpPr>
          <p:nvPr>
            <p:ph type="sldNum" idx="12"/>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fld id="{53FBF569-1321-419D-ADCB-062FF63F375C}"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自訂版面配置">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6425" cy="1139825"/>
          </a:xfrm>
        </p:spPr>
        <p:txBody>
          <a:bodyPr/>
          <a:lstStyle/>
          <a:p>
            <a:r>
              <a:rPr lang="zh-TW" altLang="en-US" smtClean="0"/>
              <a:t>按一下以編輯母片標題樣式</a:t>
            </a:r>
            <a:endParaRPr lang="zh-TW" altLang="en-US"/>
          </a:p>
        </p:txBody>
      </p:sp>
      <p:sp>
        <p:nvSpPr>
          <p:cNvPr id="3" name="日期版面配置區 2"/>
          <p:cNvSpPr>
            <a:spLocks noGrp="1"/>
          </p:cNvSpPr>
          <p:nvPr>
            <p:ph type="dt" idx="10"/>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endParaRPr lang="en-GB"/>
          </a:p>
        </p:txBody>
      </p:sp>
      <p:sp>
        <p:nvSpPr>
          <p:cNvPr id="4" name="頁尾版面配置區 3"/>
          <p:cNvSpPr>
            <a:spLocks noGrp="1"/>
          </p:cNvSpPr>
          <p:nvPr>
            <p:ph type="ftr" idx="11"/>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endParaRPr lang="en-GB"/>
          </a:p>
        </p:txBody>
      </p:sp>
      <p:sp>
        <p:nvSpPr>
          <p:cNvPr id="5" name="投影片編號版面配置區 4"/>
          <p:cNvSpPr>
            <a:spLocks noGrp="1"/>
          </p:cNvSpPr>
          <p:nvPr>
            <p:ph type="sldNum" idx="12"/>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fld id="{E9CA09DB-E711-470E-BC95-70C280D8F09A}"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idx="10"/>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endParaRPr lang="en-GB"/>
          </a:p>
        </p:txBody>
      </p:sp>
      <p:sp>
        <p:nvSpPr>
          <p:cNvPr id="5" name="頁尾版面配置區 4"/>
          <p:cNvSpPr>
            <a:spLocks noGrp="1"/>
          </p:cNvSpPr>
          <p:nvPr>
            <p:ph type="ftr" idx="11"/>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endParaRPr lang="en-GB"/>
          </a:p>
        </p:txBody>
      </p:sp>
      <p:sp>
        <p:nvSpPr>
          <p:cNvPr id="6" name="投影片編號版面配置區 5"/>
          <p:cNvSpPr>
            <a:spLocks noGrp="1"/>
          </p:cNvSpPr>
          <p:nvPr>
            <p:ph type="sldNum" idx="12"/>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fld id="{F561DE32-6BF5-480A-BA68-C073637291F0}"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日期版面配置區 3"/>
          <p:cNvSpPr>
            <a:spLocks noGrp="1"/>
          </p:cNvSpPr>
          <p:nvPr>
            <p:ph type="dt" idx="10"/>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endParaRPr lang="en-GB"/>
          </a:p>
        </p:txBody>
      </p:sp>
      <p:sp>
        <p:nvSpPr>
          <p:cNvPr id="5" name="頁尾版面配置區 4"/>
          <p:cNvSpPr>
            <a:spLocks noGrp="1"/>
          </p:cNvSpPr>
          <p:nvPr>
            <p:ph type="ftr" idx="11"/>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endParaRPr lang="en-GB"/>
          </a:p>
        </p:txBody>
      </p:sp>
      <p:sp>
        <p:nvSpPr>
          <p:cNvPr id="6" name="投影片編號版面配置區 5"/>
          <p:cNvSpPr>
            <a:spLocks noGrp="1"/>
          </p:cNvSpPr>
          <p:nvPr>
            <p:ph type="sldNum" idx="12"/>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fld id="{A8EB20B2-205B-4129-BFFF-57693B69571A}"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6613" y="1600200"/>
            <a:ext cx="4037012"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idx="10"/>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endParaRPr lang="en-GB"/>
          </a:p>
        </p:txBody>
      </p:sp>
      <p:sp>
        <p:nvSpPr>
          <p:cNvPr id="6" name="頁尾版面配置區 5"/>
          <p:cNvSpPr>
            <a:spLocks noGrp="1"/>
          </p:cNvSpPr>
          <p:nvPr>
            <p:ph type="ftr" idx="11"/>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endParaRPr lang="en-GB"/>
          </a:p>
        </p:txBody>
      </p:sp>
      <p:sp>
        <p:nvSpPr>
          <p:cNvPr id="7" name="投影片編號版面配置區 6"/>
          <p:cNvSpPr>
            <a:spLocks noGrp="1"/>
          </p:cNvSpPr>
          <p:nvPr>
            <p:ph type="sldNum" idx="12"/>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fld id="{A7AE10BB-4BEF-4392-9A4D-085F8D80D5CA}"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idx="10"/>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endParaRPr lang="en-GB"/>
          </a:p>
        </p:txBody>
      </p:sp>
      <p:sp>
        <p:nvSpPr>
          <p:cNvPr id="8" name="頁尾版面配置區 7"/>
          <p:cNvSpPr>
            <a:spLocks noGrp="1"/>
          </p:cNvSpPr>
          <p:nvPr>
            <p:ph type="ftr" idx="11"/>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endParaRPr lang="en-GB"/>
          </a:p>
        </p:txBody>
      </p:sp>
      <p:sp>
        <p:nvSpPr>
          <p:cNvPr id="9" name="投影片編號版面配置區 8"/>
          <p:cNvSpPr>
            <a:spLocks noGrp="1"/>
          </p:cNvSpPr>
          <p:nvPr>
            <p:ph type="sldNum" idx="12"/>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fld id="{6AD25BB0-2910-415E-A4FB-FEF1457D8C45}"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idx="10"/>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endParaRPr lang="en-GB"/>
          </a:p>
        </p:txBody>
      </p:sp>
      <p:sp>
        <p:nvSpPr>
          <p:cNvPr id="4" name="頁尾版面配置區 3"/>
          <p:cNvSpPr>
            <a:spLocks noGrp="1"/>
          </p:cNvSpPr>
          <p:nvPr>
            <p:ph type="ftr" idx="11"/>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endParaRPr lang="en-GB"/>
          </a:p>
        </p:txBody>
      </p:sp>
      <p:sp>
        <p:nvSpPr>
          <p:cNvPr id="5" name="投影片編號版面配置區 4"/>
          <p:cNvSpPr>
            <a:spLocks noGrp="1"/>
          </p:cNvSpPr>
          <p:nvPr>
            <p:ph type="sldNum" idx="12"/>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fld id="{5AA3DFBD-D1EE-4524-9A03-FE9CA81377DA}"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idx="10"/>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endParaRPr lang="en-GB"/>
          </a:p>
        </p:txBody>
      </p:sp>
      <p:sp>
        <p:nvSpPr>
          <p:cNvPr id="3" name="頁尾版面配置區 2"/>
          <p:cNvSpPr>
            <a:spLocks noGrp="1"/>
          </p:cNvSpPr>
          <p:nvPr>
            <p:ph type="ftr" idx="11"/>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endParaRPr lang="en-GB"/>
          </a:p>
        </p:txBody>
      </p:sp>
      <p:sp>
        <p:nvSpPr>
          <p:cNvPr id="4" name="投影片編號版面配置區 3"/>
          <p:cNvSpPr>
            <a:spLocks noGrp="1"/>
          </p:cNvSpPr>
          <p:nvPr>
            <p:ph type="sldNum" idx="12"/>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fld id="{675C6E32-CA31-46EB-9C63-BD669110CBD5}"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idx="10"/>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endParaRPr lang="en-GB"/>
          </a:p>
        </p:txBody>
      </p:sp>
      <p:sp>
        <p:nvSpPr>
          <p:cNvPr id="6" name="頁尾版面配置區 5"/>
          <p:cNvSpPr>
            <a:spLocks noGrp="1"/>
          </p:cNvSpPr>
          <p:nvPr>
            <p:ph type="ftr" idx="11"/>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endParaRPr lang="en-GB"/>
          </a:p>
        </p:txBody>
      </p:sp>
      <p:sp>
        <p:nvSpPr>
          <p:cNvPr id="7" name="投影片編號版面配置區 6"/>
          <p:cNvSpPr>
            <a:spLocks noGrp="1"/>
          </p:cNvSpPr>
          <p:nvPr>
            <p:ph type="sldNum" idx="12"/>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fld id="{51698F84-B447-4EC5-8080-8BBA61CB9E06}"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idx="10"/>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endParaRPr lang="en-GB"/>
          </a:p>
        </p:txBody>
      </p:sp>
      <p:sp>
        <p:nvSpPr>
          <p:cNvPr id="6" name="頁尾版面配置區 5"/>
          <p:cNvSpPr>
            <a:spLocks noGrp="1"/>
          </p:cNvSpPr>
          <p:nvPr>
            <p:ph type="ftr" idx="11"/>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endParaRPr lang="en-GB"/>
          </a:p>
        </p:txBody>
      </p:sp>
      <p:sp>
        <p:nvSpPr>
          <p:cNvPr id="7" name="投影片編號版面配置區 6"/>
          <p:cNvSpPr>
            <a:spLocks noGrp="1"/>
          </p:cNvSpPr>
          <p:nvPr>
            <p:ph type="sldNum" idx="12"/>
          </p:nvPr>
        </p:nvSpPr>
        <p:spPr/>
        <p:txBody>
          <a:bodyPr/>
          <a:lstStyle>
            <a:lvl1pPr>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kumimoji="1">
                <a:ea typeface="新細明體" pitchFamily="18" charset="-120"/>
              </a:defRPr>
            </a:lvl1pPr>
          </a:lstStyle>
          <a:p>
            <a:pPr>
              <a:defRPr/>
            </a:pPr>
            <a:fld id="{97DEFEA0-0BD3-4B3E-973C-6510BD5BDC3D}"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57200" y="274638"/>
            <a:ext cx="8226425" cy="1139825"/>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altLang="zh-TW" smtClean="0"/>
              <a:t>Click to edit the title text format</a:t>
            </a:r>
          </a:p>
        </p:txBody>
      </p:sp>
      <p:sp>
        <p:nvSpPr>
          <p:cNvPr id="1027" name="Rectangle 2"/>
          <p:cNvSpPr>
            <a:spLocks noGrp="1" noChangeArrowheads="1"/>
          </p:cNvSpPr>
          <p:nvPr>
            <p:ph type="body" idx="1"/>
          </p:nvPr>
        </p:nvSpPr>
        <p:spPr bwMode="auto">
          <a:xfrm>
            <a:off x="457200" y="1600200"/>
            <a:ext cx="8226425" cy="4524375"/>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altLang="zh-TW" smtClean="0"/>
              <a:t>Click to edit the outline text format</a:t>
            </a:r>
          </a:p>
          <a:p>
            <a:pPr lvl="1"/>
            <a:r>
              <a:rPr lang="en-GB" altLang="zh-TW" smtClean="0"/>
              <a:t>Second Outline Level</a:t>
            </a:r>
          </a:p>
          <a:p>
            <a:pPr lvl="2"/>
            <a:r>
              <a:rPr lang="en-GB" altLang="zh-TW" smtClean="0"/>
              <a:t>Third Outline Level</a:t>
            </a:r>
          </a:p>
          <a:p>
            <a:pPr lvl="3"/>
            <a:r>
              <a:rPr lang="en-GB" altLang="zh-TW" smtClean="0"/>
              <a:t>Fourth Outline Level</a:t>
            </a:r>
          </a:p>
          <a:p>
            <a:pPr lvl="4"/>
            <a:r>
              <a:rPr lang="en-GB" altLang="zh-TW" smtClean="0"/>
              <a:t>Fifth Outline Level</a:t>
            </a:r>
          </a:p>
          <a:p>
            <a:pPr lvl="4"/>
            <a:r>
              <a:rPr lang="en-GB" altLang="zh-TW" smtClean="0"/>
              <a:t>Sixth Outline Level</a:t>
            </a:r>
          </a:p>
          <a:p>
            <a:pPr lvl="4"/>
            <a:r>
              <a:rPr lang="en-GB" altLang="zh-TW" smtClean="0"/>
              <a:t>Seventh Outline Level</a:t>
            </a:r>
          </a:p>
          <a:p>
            <a:pPr lvl="4"/>
            <a:r>
              <a:rPr lang="en-GB" altLang="zh-TW" smtClean="0"/>
              <a:t>Eighth Outline Level</a:t>
            </a:r>
          </a:p>
          <a:p>
            <a:pPr lvl="4"/>
            <a:r>
              <a:rPr lang="en-GB" altLang="zh-TW" smtClean="0"/>
              <a:t>Ninth Outline Level</a:t>
            </a:r>
          </a:p>
        </p:txBody>
      </p:sp>
      <p:sp>
        <p:nvSpPr>
          <p:cNvPr id="2" name="Rectangle 3"/>
          <p:cNvSpPr>
            <a:spLocks noGrp="1" noChangeArrowheads="1"/>
          </p:cNvSpPr>
          <p:nvPr>
            <p:ph type="dt"/>
          </p:nvPr>
        </p:nvSpPr>
        <p:spPr bwMode="auto">
          <a:xfrm>
            <a:off x="457200" y="6245225"/>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fontAlgn="auto">
              <a:spcBef>
                <a:spcPts val="0"/>
              </a:spcBef>
              <a:spcAft>
                <a:spcPts val="0"/>
              </a:spcAft>
              <a:buClr>
                <a:srgbClr val="000000"/>
              </a:buClr>
              <a:buSzPct val="100000"/>
              <a:buFont typeface="Arial" pitchFamily="34" charset="0"/>
              <a:buNone/>
              <a:defRPr kumimoji="0" sz="1400">
                <a:solidFill>
                  <a:srgbClr val="FFFFFF"/>
                </a:solidFill>
                <a:latin typeface="+mn-lt"/>
                <a:ea typeface="SimSun" pitchFamily="2" charset="-122"/>
                <a:cs typeface="+mn-cs"/>
              </a:defRPr>
            </a:lvl1pPr>
          </a:lstStyle>
          <a:p>
            <a:pPr>
              <a:defRPr/>
            </a:pPr>
            <a:endParaRPr lang="en-GB" altLang="zh-TW"/>
          </a:p>
        </p:txBody>
      </p:sp>
      <p:sp>
        <p:nvSpPr>
          <p:cNvPr id="1028" name="Rectangle 4"/>
          <p:cNvSpPr>
            <a:spLocks noGrp="1" noChangeArrowheads="1"/>
          </p:cNvSpPr>
          <p:nvPr>
            <p:ph type="ftr"/>
          </p:nvPr>
        </p:nvSpPr>
        <p:spPr bwMode="auto">
          <a:xfrm>
            <a:off x="3124200" y="6245225"/>
            <a:ext cx="2892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ctr" fontAlgn="auto">
              <a:spcBef>
                <a:spcPts val="0"/>
              </a:spcBef>
              <a:spcAft>
                <a:spcPts val="0"/>
              </a:spcAft>
              <a:buClr>
                <a:srgbClr val="000000"/>
              </a:buClr>
              <a:buSzPct val="100000"/>
              <a:buFont typeface="Arial" pitchFamily="34" charset="0"/>
              <a:buNone/>
              <a:defRPr kumimoji="0" sz="1400">
                <a:solidFill>
                  <a:srgbClr val="FFFFFF"/>
                </a:solidFill>
                <a:latin typeface="+mn-lt"/>
                <a:ea typeface="SimSun" pitchFamily="2" charset="-122"/>
                <a:cs typeface="+mn-cs"/>
              </a:defRPr>
            </a:lvl1pPr>
          </a:lstStyle>
          <a:p>
            <a:pPr>
              <a:defRPr/>
            </a:pPr>
            <a:endParaRPr lang="en-GB" altLang="zh-TW"/>
          </a:p>
        </p:txBody>
      </p:sp>
      <p:sp>
        <p:nvSpPr>
          <p:cNvPr id="1029" name="Rectangle 5"/>
          <p:cNvSpPr>
            <a:spLocks noGrp="1" noChangeArrowheads="1"/>
          </p:cNvSpPr>
          <p:nvPr>
            <p:ph type="sldNum"/>
          </p:nvPr>
        </p:nvSpPr>
        <p:spPr bwMode="auto">
          <a:xfrm>
            <a:off x="6553200" y="6245225"/>
            <a:ext cx="2130425" cy="47307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fontAlgn="auto">
              <a:spcBef>
                <a:spcPts val="0"/>
              </a:spcBef>
              <a:spcAft>
                <a:spcPts val="0"/>
              </a:spcAft>
              <a:buClr>
                <a:srgbClr val="000000"/>
              </a:buClr>
              <a:buSzPct val="100000"/>
              <a:buFont typeface="Arial" pitchFamily="34" charset="0"/>
              <a:buNone/>
              <a:defRPr kumimoji="0" sz="1400">
                <a:solidFill>
                  <a:srgbClr val="FFFFFF"/>
                </a:solidFill>
                <a:latin typeface="+mn-lt"/>
                <a:ea typeface="SimSun" pitchFamily="2" charset="-122"/>
                <a:cs typeface="+mn-cs"/>
              </a:defRPr>
            </a:lvl1pPr>
          </a:lstStyle>
          <a:p>
            <a:pPr>
              <a:defRPr/>
            </a:pPr>
            <a:fld id="{56FD2034-6F07-44FF-9351-1D8ED3362E08}" type="slidenum">
              <a:rPr lang="en-GB" altLang="zh-TW"/>
              <a:pPr>
                <a:defRPr/>
              </a:pPr>
              <a:t>‹#›</a:t>
            </a:fld>
            <a:endParaRPr lang="en-GB" altLang="zh-TW"/>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ctr" defTabSz="457200" rtl="0" eaLnBrk="0" fontAlgn="base" hangingPunct="0">
        <a:lnSpc>
          <a:spcPct val="87000"/>
        </a:lnSpc>
        <a:spcBef>
          <a:spcPct val="0"/>
        </a:spcBef>
        <a:spcAft>
          <a:spcPct val="0"/>
        </a:spcAft>
        <a:buClr>
          <a:srgbClr val="E3EBF1"/>
        </a:buClr>
        <a:buSzPct val="100000"/>
        <a:buFont typeface="Arial" pitchFamily="34" charset="0"/>
        <a:defRPr sz="4400">
          <a:solidFill>
            <a:srgbClr val="E3EBF1"/>
          </a:solidFill>
          <a:latin typeface="+mj-lt"/>
          <a:ea typeface="+mj-ea"/>
          <a:cs typeface="+mj-cs"/>
        </a:defRPr>
      </a:lvl1pPr>
      <a:lvl2pPr algn="ctr" defTabSz="457200" rtl="0" eaLnBrk="0" fontAlgn="base" hangingPunct="0">
        <a:lnSpc>
          <a:spcPct val="87000"/>
        </a:lnSpc>
        <a:spcBef>
          <a:spcPct val="0"/>
        </a:spcBef>
        <a:spcAft>
          <a:spcPct val="0"/>
        </a:spcAft>
        <a:buClr>
          <a:srgbClr val="E3EBF1"/>
        </a:buClr>
        <a:buSzPct val="100000"/>
        <a:buFont typeface="Arial" pitchFamily="34" charset="0"/>
        <a:defRPr sz="4400">
          <a:solidFill>
            <a:srgbClr val="E3EBF1"/>
          </a:solidFill>
          <a:latin typeface="Arial" pitchFamily="34" charset="0"/>
          <a:ea typeface="SimSun" pitchFamily="2" charset="-122"/>
        </a:defRPr>
      </a:lvl2pPr>
      <a:lvl3pPr algn="ctr" defTabSz="457200" rtl="0" eaLnBrk="0" fontAlgn="base" hangingPunct="0">
        <a:lnSpc>
          <a:spcPct val="87000"/>
        </a:lnSpc>
        <a:spcBef>
          <a:spcPct val="0"/>
        </a:spcBef>
        <a:spcAft>
          <a:spcPct val="0"/>
        </a:spcAft>
        <a:buClr>
          <a:srgbClr val="E3EBF1"/>
        </a:buClr>
        <a:buSzPct val="100000"/>
        <a:buFont typeface="Arial" pitchFamily="34" charset="0"/>
        <a:defRPr sz="4400">
          <a:solidFill>
            <a:srgbClr val="E3EBF1"/>
          </a:solidFill>
          <a:latin typeface="Arial" pitchFamily="34" charset="0"/>
          <a:ea typeface="SimSun" pitchFamily="2" charset="-122"/>
        </a:defRPr>
      </a:lvl3pPr>
      <a:lvl4pPr algn="ctr" defTabSz="457200" rtl="0" eaLnBrk="0" fontAlgn="base" hangingPunct="0">
        <a:lnSpc>
          <a:spcPct val="87000"/>
        </a:lnSpc>
        <a:spcBef>
          <a:spcPct val="0"/>
        </a:spcBef>
        <a:spcAft>
          <a:spcPct val="0"/>
        </a:spcAft>
        <a:buClr>
          <a:srgbClr val="E3EBF1"/>
        </a:buClr>
        <a:buSzPct val="100000"/>
        <a:buFont typeface="Arial" pitchFamily="34" charset="0"/>
        <a:defRPr sz="4400">
          <a:solidFill>
            <a:srgbClr val="E3EBF1"/>
          </a:solidFill>
          <a:latin typeface="Arial" pitchFamily="34" charset="0"/>
          <a:ea typeface="SimSun" pitchFamily="2" charset="-122"/>
        </a:defRPr>
      </a:lvl4pPr>
      <a:lvl5pPr algn="ctr" defTabSz="457200" rtl="0" eaLnBrk="0" fontAlgn="base" hangingPunct="0">
        <a:lnSpc>
          <a:spcPct val="87000"/>
        </a:lnSpc>
        <a:spcBef>
          <a:spcPct val="0"/>
        </a:spcBef>
        <a:spcAft>
          <a:spcPct val="0"/>
        </a:spcAft>
        <a:buClr>
          <a:srgbClr val="E3EBF1"/>
        </a:buClr>
        <a:buSzPct val="100000"/>
        <a:buFont typeface="Arial" pitchFamily="34" charset="0"/>
        <a:defRPr sz="4400">
          <a:solidFill>
            <a:srgbClr val="E3EBF1"/>
          </a:solidFill>
          <a:latin typeface="Arial" pitchFamily="34" charset="0"/>
          <a:ea typeface="SimSun" pitchFamily="2" charset="-122"/>
        </a:defRPr>
      </a:lvl5pPr>
      <a:lvl6pPr marL="457200" algn="ctr" defTabSz="457200" rtl="0" fontAlgn="base">
        <a:lnSpc>
          <a:spcPct val="87000"/>
        </a:lnSpc>
        <a:spcBef>
          <a:spcPct val="0"/>
        </a:spcBef>
        <a:spcAft>
          <a:spcPct val="0"/>
        </a:spcAft>
        <a:buClr>
          <a:srgbClr val="E3EBF1"/>
        </a:buClr>
        <a:buSzPct val="100000"/>
        <a:buFont typeface="Arial" pitchFamily="34" charset="0"/>
        <a:defRPr sz="4400">
          <a:solidFill>
            <a:srgbClr val="E3EBF1"/>
          </a:solidFill>
          <a:latin typeface="Arial" pitchFamily="34" charset="0"/>
          <a:ea typeface="SimSun" pitchFamily="2" charset="-122"/>
        </a:defRPr>
      </a:lvl6pPr>
      <a:lvl7pPr marL="914400" algn="ctr" defTabSz="457200" rtl="0" fontAlgn="base">
        <a:lnSpc>
          <a:spcPct val="87000"/>
        </a:lnSpc>
        <a:spcBef>
          <a:spcPct val="0"/>
        </a:spcBef>
        <a:spcAft>
          <a:spcPct val="0"/>
        </a:spcAft>
        <a:buClr>
          <a:srgbClr val="E3EBF1"/>
        </a:buClr>
        <a:buSzPct val="100000"/>
        <a:buFont typeface="Arial" pitchFamily="34" charset="0"/>
        <a:defRPr sz="4400">
          <a:solidFill>
            <a:srgbClr val="E3EBF1"/>
          </a:solidFill>
          <a:latin typeface="Arial" pitchFamily="34" charset="0"/>
          <a:ea typeface="SimSun" pitchFamily="2" charset="-122"/>
        </a:defRPr>
      </a:lvl7pPr>
      <a:lvl8pPr marL="1371600" algn="ctr" defTabSz="457200" rtl="0" fontAlgn="base">
        <a:lnSpc>
          <a:spcPct val="87000"/>
        </a:lnSpc>
        <a:spcBef>
          <a:spcPct val="0"/>
        </a:spcBef>
        <a:spcAft>
          <a:spcPct val="0"/>
        </a:spcAft>
        <a:buClr>
          <a:srgbClr val="E3EBF1"/>
        </a:buClr>
        <a:buSzPct val="100000"/>
        <a:buFont typeface="Arial" pitchFamily="34" charset="0"/>
        <a:defRPr sz="4400">
          <a:solidFill>
            <a:srgbClr val="E3EBF1"/>
          </a:solidFill>
          <a:latin typeface="Arial" pitchFamily="34" charset="0"/>
          <a:ea typeface="SimSun" pitchFamily="2" charset="-122"/>
        </a:defRPr>
      </a:lvl8pPr>
      <a:lvl9pPr marL="1828800" algn="ctr" defTabSz="457200" rtl="0" fontAlgn="base">
        <a:lnSpc>
          <a:spcPct val="87000"/>
        </a:lnSpc>
        <a:spcBef>
          <a:spcPct val="0"/>
        </a:spcBef>
        <a:spcAft>
          <a:spcPct val="0"/>
        </a:spcAft>
        <a:buClr>
          <a:srgbClr val="E3EBF1"/>
        </a:buClr>
        <a:buSzPct val="100000"/>
        <a:buFont typeface="Arial" pitchFamily="34" charset="0"/>
        <a:defRPr sz="4400">
          <a:solidFill>
            <a:srgbClr val="E3EBF1"/>
          </a:solidFill>
          <a:latin typeface="Arial" pitchFamily="34" charset="0"/>
          <a:ea typeface="SimSun" pitchFamily="2" charset="-122"/>
        </a:defRPr>
      </a:lvl9pPr>
    </p:titleStyle>
    <p:bodyStyle>
      <a:lvl1pPr marL="339725" indent="-339725" algn="l" defTabSz="457200" rtl="0" eaLnBrk="0" fontAlgn="base" hangingPunct="0">
        <a:lnSpc>
          <a:spcPct val="87000"/>
        </a:lnSpc>
        <a:spcBef>
          <a:spcPts val="800"/>
        </a:spcBef>
        <a:spcAft>
          <a:spcPct val="0"/>
        </a:spcAft>
        <a:buClr>
          <a:srgbClr val="FFFFFF"/>
        </a:buClr>
        <a:buSzPct val="100000"/>
        <a:buFont typeface="Arial" pitchFamily="34" charset="0"/>
        <a:buChar char="•"/>
        <a:defRPr sz="3200">
          <a:solidFill>
            <a:srgbClr val="FFFFFF"/>
          </a:solidFill>
          <a:latin typeface="+mn-lt"/>
          <a:ea typeface="+mn-ea"/>
          <a:cs typeface="+mn-cs"/>
        </a:defRPr>
      </a:lvl1pPr>
      <a:lvl2pPr marL="739775" indent="-282575" algn="l" defTabSz="457200" rtl="0" eaLnBrk="0" fontAlgn="base" hangingPunct="0">
        <a:lnSpc>
          <a:spcPct val="87000"/>
        </a:lnSpc>
        <a:spcBef>
          <a:spcPts val="700"/>
        </a:spcBef>
        <a:spcAft>
          <a:spcPct val="0"/>
        </a:spcAft>
        <a:buClr>
          <a:srgbClr val="FFFFFF"/>
        </a:buClr>
        <a:buSzPct val="100000"/>
        <a:buFont typeface="Arial" pitchFamily="34" charset="0"/>
        <a:buChar char="–"/>
        <a:defRPr sz="2800">
          <a:solidFill>
            <a:srgbClr val="FFFFFF"/>
          </a:solidFill>
          <a:latin typeface="+mn-lt"/>
          <a:ea typeface="+mn-ea"/>
        </a:defRPr>
      </a:lvl2pPr>
      <a:lvl3pPr marL="1143000" indent="-228600" algn="l" defTabSz="457200" rtl="0" eaLnBrk="0" fontAlgn="base" hangingPunct="0">
        <a:lnSpc>
          <a:spcPct val="87000"/>
        </a:lnSpc>
        <a:spcBef>
          <a:spcPts val="600"/>
        </a:spcBef>
        <a:spcAft>
          <a:spcPct val="0"/>
        </a:spcAft>
        <a:buClr>
          <a:srgbClr val="FFFFFF"/>
        </a:buClr>
        <a:buSzPct val="100000"/>
        <a:buFont typeface="Arial" pitchFamily="34" charset="0"/>
        <a:buChar char="•"/>
        <a:defRPr sz="2400">
          <a:solidFill>
            <a:srgbClr val="FFFFFF"/>
          </a:solidFill>
          <a:latin typeface="+mn-lt"/>
          <a:ea typeface="+mn-ea"/>
        </a:defRPr>
      </a:lvl3pPr>
      <a:lvl4pPr marL="1600200" indent="-228600" algn="l" defTabSz="457200" rtl="0" eaLnBrk="0" fontAlgn="base" hangingPunct="0">
        <a:lnSpc>
          <a:spcPct val="87000"/>
        </a:lnSpc>
        <a:spcBef>
          <a:spcPts val="500"/>
        </a:spcBef>
        <a:spcAft>
          <a:spcPct val="0"/>
        </a:spcAft>
        <a:buClr>
          <a:srgbClr val="FFFFFF"/>
        </a:buClr>
        <a:buSzPct val="100000"/>
        <a:buFont typeface="Arial" pitchFamily="34" charset="0"/>
        <a:buChar char="–"/>
        <a:defRPr sz="2000">
          <a:solidFill>
            <a:srgbClr val="FFFFFF"/>
          </a:solidFill>
          <a:latin typeface="+mn-lt"/>
          <a:ea typeface="+mn-ea"/>
        </a:defRPr>
      </a:lvl4pPr>
      <a:lvl5pPr marL="2057400" indent="-228600" algn="l" defTabSz="457200" rtl="0" eaLnBrk="0" fontAlgn="base" hangingPunct="0">
        <a:lnSpc>
          <a:spcPct val="87000"/>
        </a:lnSpc>
        <a:spcBef>
          <a:spcPts val="500"/>
        </a:spcBef>
        <a:spcAft>
          <a:spcPct val="0"/>
        </a:spcAft>
        <a:buClr>
          <a:srgbClr val="FFFFFF"/>
        </a:buClr>
        <a:buSzPct val="100000"/>
        <a:buFont typeface="Arial" pitchFamily="34" charset="0"/>
        <a:buChar char="»"/>
        <a:defRPr sz="2000">
          <a:solidFill>
            <a:srgbClr val="FFFFFF"/>
          </a:solidFill>
          <a:latin typeface="+mn-lt"/>
          <a:ea typeface="+mn-ea"/>
        </a:defRPr>
      </a:lvl5pPr>
      <a:lvl6pPr marL="2514600" indent="-228600" algn="l" defTabSz="457200" rtl="0" fontAlgn="base">
        <a:lnSpc>
          <a:spcPct val="87000"/>
        </a:lnSpc>
        <a:spcBef>
          <a:spcPts val="500"/>
        </a:spcBef>
        <a:spcAft>
          <a:spcPct val="0"/>
        </a:spcAft>
        <a:buClr>
          <a:srgbClr val="FFFFFF"/>
        </a:buClr>
        <a:buSzPct val="100000"/>
        <a:buFont typeface="Arial" pitchFamily="34" charset="0"/>
        <a:buChar char="»"/>
        <a:defRPr sz="2000">
          <a:solidFill>
            <a:srgbClr val="FFFFFF"/>
          </a:solidFill>
          <a:latin typeface="+mn-lt"/>
          <a:ea typeface="+mn-ea"/>
        </a:defRPr>
      </a:lvl6pPr>
      <a:lvl7pPr marL="2971800" indent="-228600" algn="l" defTabSz="457200" rtl="0" fontAlgn="base">
        <a:lnSpc>
          <a:spcPct val="87000"/>
        </a:lnSpc>
        <a:spcBef>
          <a:spcPts val="500"/>
        </a:spcBef>
        <a:spcAft>
          <a:spcPct val="0"/>
        </a:spcAft>
        <a:buClr>
          <a:srgbClr val="FFFFFF"/>
        </a:buClr>
        <a:buSzPct val="100000"/>
        <a:buFont typeface="Arial" pitchFamily="34" charset="0"/>
        <a:buChar char="»"/>
        <a:defRPr sz="2000">
          <a:solidFill>
            <a:srgbClr val="FFFFFF"/>
          </a:solidFill>
          <a:latin typeface="+mn-lt"/>
          <a:ea typeface="+mn-ea"/>
        </a:defRPr>
      </a:lvl7pPr>
      <a:lvl8pPr marL="3429000" indent="-228600" algn="l" defTabSz="457200" rtl="0" fontAlgn="base">
        <a:lnSpc>
          <a:spcPct val="87000"/>
        </a:lnSpc>
        <a:spcBef>
          <a:spcPts val="500"/>
        </a:spcBef>
        <a:spcAft>
          <a:spcPct val="0"/>
        </a:spcAft>
        <a:buClr>
          <a:srgbClr val="FFFFFF"/>
        </a:buClr>
        <a:buSzPct val="100000"/>
        <a:buFont typeface="Arial" pitchFamily="34" charset="0"/>
        <a:buChar char="»"/>
        <a:defRPr sz="2000">
          <a:solidFill>
            <a:srgbClr val="FFFFFF"/>
          </a:solidFill>
          <a:latin typeface="+mn-lt"/>
          <a:ea typeface="+mn-ea"/>
        </a:defRPr>
      </a:lvl8pPr>
      <a:lvl9pPr marL="3886200" indent="-228600" algn="l" defTabSz="457200" rtl="0" fontAlgn="base">
        <a:lnSpc>
          <a:spcPct val="87000"/>
        </a:lnSpc>
        <a:spcBef>
          <a:spcPts val="500"/>
        </a:spcBef>
        <a:spcAft>
          <a:spcPct val="0"/>
        </a:spcAft>
        <a:buClr>
          <a:srgbClr val="FFFFFF"/>
        </a:buClr>
        <a:buSzPct val="100000"/>
        <a:buFont typeface="Arial" pitchFamily="34" charset="0"/>
        <a:buChar char="»"/>
        <a:defRPr sz="2000">
          <a:solidFill>
            <a:srgbClr val="FFFFFF"/>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Grp="1" noChangeArrowheads="1"/>
          </p:cNvSpPr>
          <p:nvPr>
            <p:ph type="title"/>
          </p:nvPr>
        </p:nvSpPr>
        <p:spPr>
          <a:xfrm>
            <a:off x="457200" y="668338"/>
            <a:ext cx="7772400" cy="2532062"/>
          </a:xfrm>
        </p:spPr>
        <p:txBody>
          <a:bodyPr/>
          <a:lstStyle/>
          <a:p>
            <a:pPr eaLnBrk="1" hangingPunct="1">
              <a:lnSpc>
                <a:spcPct val="100000"/>
              </a:lnSpc>
              <a:buClr>
                <a:srgbClr val="F0E500"/>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8000" b="1" smtClean="0">
                <a:solidFill>
                  <a:srgbClr val="F0E500"/>
                </a:solidFill>
                <a:ea typeface="SimHei" pitchFamily="49" charset="-122"/>
              </a:rPr>
              <a:t>我們有一故事</a:t>
            </a:r>
            <a:br>
              <a:rPr lang="en-GB" sz="8000" b="1" smtClean="0">
                <a:solidFill>
                  <a:srgbClr val="F0E500"/>
                </a:solidFill>
                <a:ea typeface="SimHei" pitchFamily="49" charset="-122"/>
              </a:rPr>
            </a:br>
            <a:r>
              <a:rPr lang="en-GB" sz="8000" b="1" smtClean="0">
                <a:solidFill>
                  <a:srgbClr val="F0E500"/>
                </a:solidFill>
                <a:ea typeface="SimHei" pitchFamily="49" charset="-122"/>
              </a:rPr>
              <a:t>傳給萬邦</a:t>
            </a:r>
          </a:p>
        </p:txBody>
      </p:sp>
      <p:sp>
        <p:nvSpPr>
          <p:cNvPr id="14339" name="Text Box 2"/>
          <p:cNvSpPr txBox="1">
            <a:spLocks noChangeArrowheads="1"/>
          </p:cNvSpPr>
          <p:nvPr/>
        </p:nvSpPr>
        <p:spPr bwMode="auto">
          <a:xfrm>
            <a:off x="914400" y="3657600"/>
            <a:ext cx="7315200" cy="2667000"/>
          </a:xfrm>
          <a:prstGeom prst="rect">
            <a:avLst/>
          </a:prstGeom>
          <a:noFill/>
          <a:ln w="9525">
            <a:noFill/>
            <a:round/>
            <a:headEnd/>
            <a:tailEnd/>
          </a:ln>
        </p:spPr>
        <p:txBody>
          <a:bodyPr lIns="90000" tIns="46800" rIns="90000" bIns="46800"/>
          <a:lstStyle/>
          <a:p>
            <a:pPr algn="ctr" defTabSz="457200">
              <a:lnSpc>
                <a:spcPct val="80000"/>
              </a:lnSpc>
              <a:spcBef>
                <a:spcPts val="1100"/>
              </a:spcBef>
              <a:buClr>
                <a:srgbClr val="FFFFFF"/>
              </a:buClr>
              <a:buSzPct val="100000"/>
              <a:buFont typeface="Arial"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4400">
                <a:solidFill>
                  <a:srgbClr val="FFFFFF"/>
                </a:solidFill>
              </a:rPr>
              <a:t>We've A Story To Tell </a:t>
            </a:r>
          </a:p>
          <a:p>
            <a:pPr algn="ctr" defTabSz="457200">
              <a:lnSpc>
                <a:spcPct val="80000"/>
              </a:lnSpc>
              <a:spcBef>
                <a:spcPts val="1100"/>
              </a:spcBef>
              <a:buClr>
                <a:srgbClr val="FFFFFF"/>
              </a:buClr>
              <a:buSzPct val="100000"/>
              <a:buFont typeface="Arial" pitchFamily="34"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zh-TW" sz="4400">
                <a:solidFill>
                  <a:srgbClr val="FFFFFF"/>
                </a:solidFill>
              </a:rPr>
              <a:t>To The Nations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body"/>
          </p:nvPr>
        </p:nvSpPr>
        <p:spPr>
          <a:xfrm>
            <a:off x="0" y="152400"/>
            <a:ext cx="9144000" cy="5976938"/>
          </a:xfrm>
        </p:spPr>
        <p:txBody>
          <a:bodyPr anchor="t"/>
          <a:lstStyle/>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4800" b="1" dirty="0" err="1" smtClean="0">
                <a:solidFill>
                  <a:srgbClr val="FFFFFF"/>
                </a:solidFill>
                <a:latin typeface="SimHei" pitchFamily="49" charset="-122"/>
                <a:ea typeface="SimHei" pitchFamily="49" charset="-122"/>
              </a:rPr>
              <a:t>我們有一故事</a:t>
            </a:r>
            <a:r>
              <a:rPr lang="zh-TW" altLang="en-US" sz="4800" b="1" dirty="0" smtClean="0">
                <a:solidFill>
                  <a:srgbClr val="FFFFFF"/>
                </a:solidFill>
                <a:latin typeface="SimHei" pitchFamily="49" charset="-122"/>
                <a:ea typeface="SimHei" pitchFamily="49" charset="-122"/>
              </a:rPr>
              <a:t>傳</a:t>
            </a:r>
            <a:r>
              <a:rPr lang="en-GB" sz="4800" b="1" dirty="0" err="1" smtClean="0">
                <a:solidFill>
                  <a:srgbClr val="FFFFFF"/>
                </a:solidFill>
                <a:latin typeface="SimHei" pitchFamily="49" charset="-122"/>
                <a:ea typeface="SimHei" pitchFamily="49" charset="-122"/>
              </a:rPr>
              <a:t>給萬邦</a:t>
            </a:r>
            <a:r>
              <a:rPr lang="en-GB" sz="4800" b="1" dirty="0" smtClean="0">
                <a:solidFill>
                  <a:srgbClr val="FFFFFF"/>
                </a:solidFill>
                <a:latin typeface="SimHei" pitchFamily="49" charset="-122"/>
                <a:ea typeface="SimHei" pitchFamily="49" charset="-122"/>
              </a:rPr>
              <a:t>，</a:t>
            </a:r>
          </a:p>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4800" b="1" dirty="0" err="1" smtClean="0">
                <a:solidFill>
                  <a:srgbClr val="FFFFFF"/>
                </a:solidFill>
                <a:latin typeface="SimHei" pitchFamily="49" charset="-122"/>
                <a:ea typeface="SimHei" pitchFamily="49" charset="-122"/>
              </a:rPr>
              <a:t>能使人心回轉歸正</a:t>
            </a:r>
            <a:r>
              <a:rPr lang="en-GB" sz="4800" b="1" dirty="0" smtClean="0">
                <a:solidFill>
                  <a:srgbClr val="FFFFFF"/>
                </a:solidFill>
                <a:latin typeface="SimHei" pitchFamily="49" charset="-122"/>
                <a:ea typeface="SimHei" pitchFamily="49" charset="-122"/>
              </a:rPr>
              <a:t>；</a:t>
            </a:r>
          </a:p>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4800" b="1" dirty="0" err="1" smtClean="0">
                <a:solidFill>
                  <a:srgbClr val="FFFFFF"/>
                </a:solidFill>
                <a:latin typeface="SimHei" pitchFamily="49" charset="-122"/>
                <a:ea typeface="SimHei" pitchFamily="49" charset="-122"/>
              </a:rPr>
              <a:t>這故事真實又美妙</a:t>
            </a:r>
            <a:r>
              <a:rPr lang="en-GB" sz="4800" b="1" dirty="0" smtClean="0">
                <a:solidFill>
                  <a:srgbClr val="FFFFFF"/>
                </a:solidFill>
                <a:latin typeface="SimHei" pitchFamily="49" charset="-122"/>
                <a:ea typeface="SimHei" pitchFamily="49" charset="-122"/>
              </a:rPr>
              <a:t>，</a:t>
            </a:r>
          </a:p>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4800" b="1" dirty="0" err="1" smtClean="0">
                <a:solidFill>
                  <a:srgbClr val="FFFFFF"/>
                </a:solidFill>
                <a:latin typeface="SimHei" pitchFamily="49" charset="-122"/>
                <a:ea typeface="SimHei" pitchFamily="49" charset="-122"/>
              </a:rPr>
              <a:t>滿有平安與光明</a:t>
            </a:r>
            <a:r>
              <a:rPr lang="en-GB" sz="4800" b="1" dirty="0" smtClean="0">
                <a:solidFill>
                  <a:srgbClr val="FFFFFF"/>
                </a:solidFill>
                <a:latin typeface="SimHei" pitchFamily="49" charset="-122"/>
                <a:ea typeface="SimHei" pitchFamily="49" charset="-122"/>
              </a:rPr>
              <a:t>，</a:t>
            </a:r>
          </a:p>
          <a:p>
            <a:pPr marL="339725" indent="-339725" eaLnBrk="1" hangingPunct="1">
              <a:lnSpc>
                <a:spcPct val="100000"/>
              </a:lnSpc>
              <a:spcBef>
                <a:spcPts val="1200"/>
              </a:spcBef>
              <a:buClr>
                <a:srgbClr val="FFFFFF"/>
              </a:buCl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4800" b="1" dirty="0" err="1" smtClean="0">
                <a:solidFill>
                  <a:srgbClr val="FFFFFF"/>
                </a:solidFill>
                <a:latin typeface="SimHei" pitchFamily="49" charset="-122"/>
                <a:ea typeface="SimHei" pitchFamily="49" charset="-122"/>
              </a:rPr>
              <a:t>滿有平安與光明</a:t>
            </a:r>
            <a:r>
              <a:rPr lang="en-GB" altLang="zh-TW" sz="4800" b="1" dirty="0" smtClean="0">
                <a:solidFill>
                  <a:srgbClr val="FFFFFF"/>
                </a:solidFill>
                <a:latin typeface="SimHei" pitchFamily="49" charset="-122"/>
                <a:ea typeface="SimHei" pitchFamily="49" charset="-122"/>
              </a:rPr>
              <a:t>。</a:t>
            </a:r>
          </a:p>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zh-TW" sz="3200" b="1" dirty="0" smtClean="0"/>
              <a:t>We've a story to tell to the nations, that shall turn their hearts to the right, a story of truth and mercy, a story of peace and light, a story of peace and light. </a:t>
            </a:r>
            <a:endParaRPr lang="en-GB" sz="3200" b="1" dirty="0" smtClean="0">
              <a:solidFill>
                <a:srgbClr val="FFFFFF"/>
              </a:solidFill>
              <a:latin typeface="SimHei" pitchFamily="49" charset="-122"/>
              <a:ea typeface="SimHei" pitchFamily="49" charset="-122"/>
            </a:endParaRPr>
          </a:p>
        </p:txBody>
      </p:sp>
      <p:sp>
        <p:nvSpPr>
          <p:cNvPr id="3" name="文字方塊 2"/>
          <p:cNvSpPr txBox="1"/>
          <p:nvPr/>
        </p:nvSpPr>
        <p:spPr>
          <a:xfrm>
            <a:off x="7772400" y="6488113"/>
            <a:ext cx="1219200" cy="369887"/>
          </a:xfrm>
          <a:prstGeom prst="rect">
            <a:avLst/>
          </a:prstGeom>
          <a:noFill/>
        </p:spPr>
        <p:txBody>
          <a:bodyPr>
            <a:spAutoFit/>
          </a:bodyPr>
          <a:lstStyle/>
          <a:p>
            <a:pPr fontAlgn="auto">
              <a:spcBef>
                <a:spcPts val="0"/>
              </a:spcBef>
              <a:spcAft>
                <a:spcPts val="0"/>
              </a:spcAft>
              <a:defRPr/>
            </a:pPr>
            <a:r>
              <a:rPr lang="en-US" altLang="zh-TW" dirty="0">
                <a:solidFill>
                  <a:schemeClr val="bg1">
                    <a:lumMod val="95000"/>
                  </a:schemeClr>
                </a:solidFill>
                <a:latin typeface="+mn-lt"/>
                <a:ea typeface="+mn-ea"/>
                <a:cs typeface="+mn-cs"/>
              </a:rPr>
              <a:t>1/6</a:t>
            </a:r>
            <a:r>
              <a:rPr lang="en-US" altLang="zh-TW" dirty="0">
                <a:latin typeface="+mn-lt"/>
                <a:ea typeface="+mn-ea"/>
                <a:cs typeface="+mn-cs"/>
              </a:rPr>
              <a:t>6</a:t>
            </a:r>
            <a:endParaRPr lang="zh-TW" altLang="en-US" dirty="0">
              <a:latin typeface="+mn-lt"/>
              <a:ea typeface="+mn-ea"/>
              <a:cs typeface="+mn-cs"/>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body"/>
          </p:nvPr>
        </p:nvSpPr>
        <p:spPr>
          <a:xfrm>
            <a:off x="0" y="381000"/>
            <a:ext cx="8991600" cy="5748338"/>
          </a:xfrm>
        </p:spPr>
        <p:txBody>
          <a:bodyPr anchor="t"/>
          <a:lstStyle/>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zh-TW" altLang="en-US" sz="4800" b="1" dirty="0" smtClean="0">
                <a:solidFill>
                  <a:srgbClr val="FFFFFF"/>
                </a:solidFill>
                <a:latin typeface="SimHei" pitchFamily="49" charset="-122"/>
                <a:ea typeface="SimHei" pitchFamily="49" charset="-122"/>
              </a:rPr>
              <a:t>因</a:t>
            </a:r>
            <a:r>
              <a:rPr lang="en-GB" altLang="zh-TW" sz="4800" b="1" dirty="0" err="1" smtClean="0">
                <a:solidFill>
                  <a:srgbClr val="FFFFFF"/>
                </a:solidFill>
                <a:latin typeface="SimHei" pitchFamily="49" charset="-122"/>
                <a:ea typeface="SimHei" pitchFamily="49" charset="-122"/>
              </a:rPr>
              <a:t>黑夜必要轉為晨光</a:t>
            </a:r>
            <a:r>
              <a:rPr lang="en-GB" altLang="zh-TW" sz="4800" b="1" dirty="0" smtClean="0">
                <a:solidFill>
                  <a:srgbClr val="FFFFFF"/>
                </a:solidFill>
                <a:latin typeface="SimHei" pitchFamily="49" charset="-122"/>
                <a:ea typeface="SimHei" pitchFamily="49" charset="-122"/>
              </a:rPr>
              <a:t>，</a:t>
            </a:r>
          </a:p>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zh-TW" sz="4800" b="1" dirty="0" err="1" smtClean="0">
                <a:solidFill>
                  <a:srgbClr val="FFFFFF"/>
                </a:solidFill>
                <a:latin typeface="SimHei" pitchFamily="49" charset="-122"/>
                <a:ea typeface="SimHei" pitchFamily="49" charset="-122"/>
              </a:rPr>
              <a:t>到正午更顯得輝煌</a:t>
            </a:r>
            <a:r>
              <a:rPr lang="en-GB" altLang="zh-TW" sz="4800" b="1" dirty="0" smtClean="0">
                <a:solidFill>
                  <a:srgbClr val="FFFFFF"/>
                </a:solidFill>
                <a:latin typeface="SimHei" pitchFamily="49" charset="-122"/>
                <a:ea typeface="SimHei" pitchFamily="49" charset="-122"/>
              </a:rPr>
              <a:t>，</a:t>
            </a:r>
          </a:p>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zh-TW" sz="4800" b="1" dirty="0" err="1" smtClean="0">
                <a:solidFill>
                  <a:srgbClr val="FFFFFF"/>
                </a:solidFill>
                <a:latin typeface="SimHei" pitchFamily="49" charset="-122"/>
                <a:ea typeface="SimHei" pitchFamily="49" charset="-122"/>
              </a:rPr>
              <a:t>基督國度就降臨地上</a:t>
            </a:r>
            <a:r>
              <a:rPr lang="en-GB" altLang="zh-TW" sz="4800" b="1" dirty="0" smtClean="0">
                <a:solidFill>
                  <a:srgbClr val="FFFFFF"/>
                </a:solidFill>
                <a:latin typeface="SimHei" pitchFamily="49" charset="-122"/>
                <a:ea typeface="SimHei" pitchFamily="49" charset="-122"/>
              </a:rPr>
              <a:t>，</a:t>
            </a:r>
          </a:p>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zh-TW" sz="4800" b="1" dirty="0" err="1" smtClean="0">
                <a:solidFill>
                  <a:srgbClr val="FFFFFF"/>
                </a:solidFill>
                <a:latin typeface="SimHei" pitchFamily="49" charset="-122"/>
                <a:ea typeface="SimHei" pitchFamily="49" charset="-122"/>
              </a:rPr>
              <a:t>全地充滿愛與光</a:t>
            </a:r>
            <a:r>
              <a:rPr lang="en-GB" altLang="zh-TW" sz="4800" b="1" dirty="0" smtClean="0">
                <a:solidFill>
                  <a:srgbClr val="FFFFFF"/>
                </a:solidFill>
                <a:latin typeface="SimHei" pitchFamily="49" charset="-122"/>
                <a:ea typeface="SimHei" pitchFamily="49" charset="-122"/>
              </a:rPr>
              <a:t>。</a:t>
            </a:r>
          </a:p>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zh-TW" sz="3200" b="1" dirty="0" smtClean="0"/>
              <a:t>For the darkness shall turn to dawning, and the dawning to noonday bright; and Christ's great kingdom shall come on earth, the kingdom of love and light.</a:t>
            </a:r>
            <a:endParaRPr lang="en-GB" sz="3200" b="1" dirty="0" smtClean="0">
              <a:solidFill>
                <a:srgbClr val="FFFFFF"/>
              </a:solidFill>
              <a:latin typeface="SimHei" pitchFamily="49" charset="-122"/>
              <a:ea typeface="SimHei" pitchFamily="49" charset="-122"/>
            </a:endParaRPr>
          </a:p>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GB" sz="4800" b="1" dirty="0" smtClean="0">
              <a:solidFill>
                <a:srgbClr val="FFFFFF"/>
              </a:solidFill>
              <a:latin typeface="SimHei" pitchFamily="49" charset="-122"/>
              <a:ea typeface="SimHei" pitchFamily="49" charset="-122"/>
            </a:endParaRPr>
          </a:p>
        </p:txBody>
      </p:sp>
      <p:sp>
        <p:nvSpPr>
          <p:cNvPr id="3" name="文字方塊 2"/>
          <p:cNvSpPr txBox="1"/>
          <p:nvPr/>
        </p:nvSpPr>
        <p:spPr>
          <a:xfrm>
            <a:off x="7772400" y="6488113"/>
            <a:ext cx="1219200" cy="369887"/>
          </a:xfrm>
          <a:prstGeom prst="rect">
            <a:avLst/>
          </a:prstGeom>
          <a:noFill/>
        </p:spPr>
        <p:txBody>
          <a:bodyPr>
            <a:spAutoFit/>
          </a:bodyPr>
          <a:lstStyle/>
          <a:p>
            <a:pPr fontAlgn="auto">
              <a:spcBef>
                <a:spcPts val="0"/>
              </a:spcBef>
              <a:spcAft>
                <a:spcPts val="0"/>
              </a:spcAft>
              <a:defRPr/>
            </a:pPr>
            <a:r>
              <a:rPr lang="en-US" altLang="zh-TW" dirty="0">
                <a:solidFill>
                  <a:schemeClr val="bg1">
                    <a:lumMod val="95000"/>
                  </a:schemeClr>
                </a:solidFill>
                <a:latin typeface="+mn-lt"/>
                <a:ea typeface="+mn-ea"/>
                <a:cs typeface="+mn-cs"/>
              </a:rPr>
              <a:t>2/6</a:t>
            </a:r>
            <a:r>
              <a:rPr lang="en-US" altLang="zh-TW" dirty="0">
                <a:latin typeface="+mn-lt"/>
                <a:ea typeface="+mn-ea"/>
                <a:cs typeface="+mn-cs"/>
              </a:rPr>
              <a:t>6</a:t>
            </a:r>
            <a:endParaRPr lang="zh-TW" altLang="en-US" dirty="0">
              <a:latin typeface="+mn-lt"/>
              <a:ea typeface="+mn-ea"/>
              <a:cs typeface="+mn-cs"/>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body"/>
          </p:nvPr>
        </p:nvSpPr>
        <p:spPr>
          <a:xfrm>
            <a:off x="0" y="152400"/>
            <a:ext cx="9144000" cy="6400800"/>
          </a:xfrm>
        </p:spPr>
        <p:txBody>
          <a:bodyPr anchor="t"/>
          <a:lstStyle/>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zh-TW" sz="4800" b="1" dirty="0" err="1" smtClean="0">
                <a:solidFill>
                  <a:srgbClr val="FFFFFF"/>
                </a:solidFill>
                <a:latin typeface="SimHei" pitchFamily="49" charset="-122"/>
                <a:ea typeface="SimHei" pitchFamily="49" charset="-122"/>
              </a:rPr>
              <a:t>我們有一詩歌唱給萬邦</a:t>
            </a:r>
            <a:r>
              <a:rPr lang="en-GB" altLang="zh-TW" sz="4800" b="1" dirty="0" smtClean="0">
                <a:solidFill>
                  <a:srgbClr val="FFFFFF"/>
                </a:solidFill>
                <a:latin typeface="SimHei" pitchFamily="49" charset="-122"/>
                <a:ea typeface="SimHei" pitchFamily="49" charset="-122"/>
              </a:rPr>
              <a:t>，</a:t>
            </a:r>
          </a:p>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zh-TW" sz="4800" b="1" dirty="0" err="1" smtClean="0">
                <a:solidFill>
                  <a:srgbClr val="FFFFFF"/>
                </a:solidFill>
                <a:latin typeface="SimHei" pitchFamily="49" charset="-122"/>
                <a:ea typeface="SimHei" pitchFamily="49" charset="-122"/>
              </a:rPr>
              <a:t>能使人心向主歸降</a:t>
            </a:r>
            <a:r>
              <a:rPr lang="en-GB" altLang="zh-TW" sz="4800" b="1" dirty="0" smtClean="0">
                <a:solidFill>
                  <a:srgbClr val="FFFFFF"/>
                </a:solidFill>
                <a:latin typeface="SimHei" pitchFamily="49" charset="-122"/>
                <a:ea typeface="SimHei" pitchFamily="49" charset="-122"/>
              </a:rPr>
              <a:t>；</a:t>
            </a:r>
          </a:p>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zh-TW" sz="4800" b="1" dirty="0" err="1" smtClean="0">
                <a:solidFill>
                  <a:srgbClr val="FFFFFF"/>
                </a:solidFill>
                <a:latin typeface="SimHei" pitchFamily="49" charset="-122"/>
                <a:ea typeface="SimHei" pitchFamily="49" charset="-122"/>
              </a:rPr>
              <a:t>這詩歌能勝過罪惡</a:t>
            </a:r>
            <a:r>
              <a:rPr lang="en-GB" altLang="zh-TW" sz="4800" b="1" dirty="0" smtClean="0">
                <a:solidFill>
                  <a:srgbClr val="FFFFFF"/>
                </a:solidFill>
                <a:latin typeface="SimHei" pitchFamily="49" charset="-122"/>
                <a:ea typeface="SimHei" pitchFamily="49" charset="-122"/>
              </a:rPr>
              <a:t>，</a:t>
            </a:r>
          </a:p>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zh-TW" sz="4800" b="1" dirty="0" err="1" smtClean="0">
                <a:solidFill>
                  <a:srgbClr val="FFFFFF"/>
                </a:solidFill>
                <a:latin typeface="SimHei" pitchFamily="49" charset="-122"/>
                <a:ea typeface="SimHei" pitchFamily="49" charset="-122"/>
              </a:rPr>
              <a:t>能粉碎利劍、矛槍</a:t>
            </a:r>
            <a:r>
              <a:rPr lang="en-GB" altLang="zh-TW" sz="4800" b="1" dirty="0" smtClean="0">
                <a:solidFill>
                  <a:srgbClr val="FFFFFF"/>
                </a:solidFill>
                <a:latin typeface="SimHei" pitchFamily="49" charset="-122"/>
                <a:ea typeface="SimHei" pitchFamily="49" charset="-122"/>
              </a:rPr>
              <a:t>，</a:t>
            </a:r>
          </a:p>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zh-TW" sz="4800" b="1" dirty="0" err="1" smtClean="0">
                <a:solidFill>
                  <a:srgbClr val="FFFFFF"/>
                </a:solidFill>
                <a:latin typeface="SimHei" pitchFamily="49" charset="-122"/>
                <a:ea typeface="SimHei" pitchFamily="49" charset="-122"/>
              </a:rPr>
              <a:t>能粉碎利劍、矛槍</a:t>
            </a:r>
            <a:r>
              <a:rPr lang="en-GB" altLang="zh-TW" sz="4800" b="1" dirty="0" smtClean="0">
                <a:solidFill>
                  <a:srgbClr val="FFFFFF"/>
                </a:solidFill>
                <a:latin typeface="SimHei" pitchFamily="49" charset="-122"/>
                <a:ea typeface="SimHei" pitchFamily="49" charset="-122"/>
              </a:rPr>
              <a:t>。</a:t>
            </a:r>
          </a:p>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zh-TW" sz="3200" b="1" dirty="0" smtClean="0"/>
              <a:t>We've a song to be sung to the nations, that shall lift their hearts to the Lord, a song that shall conquer evil and shatter the spear and sword, and shatter the spear and sword. </a:t>
            </a:r>
            <a:endParaRPr lang="en-GB" sz="3200" b="1" dirty="0" smtClean="0">
              <a:solidFill>
                <a:srgbClr val="FFFFFF"/>
              </a:solidFill>
              <a:latin typeface="SimHei" pitchFamily="49" charset="-122"/>
              <a:ea typeface="SimHei" pitchFamily="49" charset="-122"/>
            </a:endParaRPr>
          </a:p>
        </p:txBody>
      </p:sp>
      <p:sp>
        <p:nvSpPr>
          <p:cNvPr id="3" name="文字方塊 2"/>
          <p:cNvSpPr txBox="1"/>
          <p:nvPr/>
        </p:nvSpPr>
        <p:spPr>
          <a:xfrm>
            <a:off x="7772400" y="6488113"/>
            <a:ext cx="1219200" cy="369887"/>
          </a:xfrm>
          <a:prstGeom prst="rect">
            <a:avLst/>
          </a:prstGeom>
          <a:noFill/>
        </p:spPr>
        <p:txBody>
          <a:bodyPr>
            <a:spAutoFit/>
          </a:bodyPr>
          <a:lstStyle/>
          <a:p>
            <a:pPr fontAlgn="auto">
              <a:spcBef>
                <a:spcPts val="0"/>
              </a:spcBef>
              <a:spcAft>
                <a:spcPts val="0"/>
              </a:spcAft>
              <a:defRPr/>
            </a:pPr>
            <a:r>
              <a:rPr lang="en-US" altLang="zh-TW" dirty="0">
                <a:solidFill>
                  <a:schemeClr val="bg1">
                    <a:lumMod val="95000"/>
                  </a:schemeClr>
                </a:solidFill>
                <a:latin typeface="+mn-lt"/>
                <a:ea typeface="+mn-ea"/>
                <a:cs typeface="+mn-cs"/>
              </a:rPr>
              <a:t>3/6</a:t>
            </a:r>
            <a:r>
              <a:rPr lang="en-US" altLang="zh-TW" dirty="0">
                <a:latin typeface="+mn-lt"/>
                <a:ea typeface="+mn-ea"/>
                <a:cs typeface="+mn-cs"/>
              </a:rPr>
              <a:t>6</a:t>
            </a:r>
            <a:endParaRPr lang="zh-TW" altLang="en-US" dirty="0">
              <a:latin typeface="+mn-lt"/>
              <a:ea typeface="+mn-ea"/>
              <a:cs typeface="+mn-cs"/>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body"/>
          </p:nvPr>
        </p:nvSpPr>
        <p:spPr>
          <a:xfrm>
            <a:off x="0" y="381000"/>
            <a:ext cx="8991600" cy="5748338"/>
          </a:xfrm>
        </p:spPr>
        <p:txBody>
          <a:bodyPr anchor="t"/>
          <a:lstStyle/>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zh-TW" altLang="en-US" sz="4800" b="1" dirty="0" smtClean="0">
                <a:solidFill>
                  <a:srgbClr val="FFFFFF"/>
                </a:solidFill>
                <a:latin typeface="SimHei" pitchFamily="49" charset="-122"/>
                <a:ea typeface="SimHei" pitchFamily="49" charset="-122"/>
              </a:rPr>
              <a:t>因</a:t>
            </a:r>
            <a:r>
              <a:rPr lang="en-GB" altLang="zh-TW" sz="4800" b="1" dirty="0" err="1" smtClean="0">
                <a:solidFill>
                  <a:srgbClr val="FFFFFF"/>
                </a:solidFill>
                <a:latin typeface="SimHei" pitchFamily="49" charset="-122"/>
                <a:ea typeface="SimHei" pitchFamily="49" charset="-122"/>
              </a:rPr>
              <a:t>黑夜必要轉為晨光</a:t>
            </a:r>
            <a:r>
              <a:rPr lang="en-GB" altLang="zh-TW" sz="4800" b="1" dirty="0" smtClean="0">
                <a:solidFill>
                  <a:srgbClr val="FFFFFF"/>
                </a:solidFill>
                <a:latin typeface="SimHei" pitchFamily="49" charset="-122"/>
                <a:ea typeface="SimHei" pitchFamily="49" charset="-122"/>
              </a:rPr>
              <a:t>，</a:t>
            </a:r>
          </a:p>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zh-TW" sz="4800" b="1" dirty="0" err="1" smtClean="0">
                <a:solidFill>
                  <a:srgbClr val="FFFFFF"/>
                </a:solidFill>
                <a:latin typeface="SimHei" pitchFamily="49" charset="-122"/>
                <a:ea typeface="SimHei" pitchFamily="49" charset="-122"/>
              </a:rPr>
              <a:t>到正午更顯得輝煌</a:t>
            </a:r>
            <a:r>
              <a:rPr lang="en-GB" altLang="zh-TW" sz="4800" b="1" dirty="0" smtClean="0">
                <a:solidFill>
                  <a:srgbClr val="FFFFFF"/>
                </a:solidFill>
                <a:latin typeface="SimHei" pitchFamily="49" charset="-122"/>
                <a:ea typeface="SimHei" pitchFamily="49" charset="-122"/>
              </a:rPr>
              <a:t>，</a:t>
            </a:r>
          </a:p>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zh-TW" sz="4800" b="1" dirty="0" err="1" smtClean="0">
                <a:solidFill>
                  <a:srgbClr val="FFFFFF"/>
                </a:solidFill>
                <a:latin typeface="SimHei" pitchFamily="49" charset="-122"/>
                <a:ea typeface="SimHei" pitchFamily="49" charset="-122"/>
              </a:rPr>
              <a:t>基督國度就降臨地上</a:t>
            </a:r>
            <a:r>
              <a:rPr lang="en-GB" altLang="zh-TW" sz="4800" b="1" dirty="0" smtClean="0">
                <a:solidFill>
                  <a:srgbClr val="FFFFFF"/>
                </a:solidFill>
                <a:latin typeface="SimHei" pitchFamily="49" charset="-122"/>
                <a:ea typeface="SimHei" pitchFamily="49" charset="-122"/>
              </a:rPr>
              <a:t>，</a:t>
            </a:r>
          </a:p>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zh-TW" sz="4800" b="1" dirty="0" err="1" smtClean="0">
                <a:solidFill>
                  <a:srgbClr val="FFFFFF"/>
                </a:solidFill>
                <a:latin typeface="SimHei" pitchFamily="49" charset="-122"/>
                <a:ea typeface="SimHei" pitchFamily="49" charset="-122"/>
              </a:rPr>
              <a:t>全地充滿愛與光</a:t>
            </a:r>
            <a:r>
              <a:rPr lang="en-GB" altLang="zh-TW" sz="4800" b="1" dirty="0" smtClean="0">
                <a:solidFill>
                  <a:srgbClr val="FFFFFF"/>
                </a:solidFill>
                <a:latin typeface="SimHei" pitchFamily="49" charset="-122"/>
                <a:ea typeface="SimHei" pitchFamily="49" charset="-122"/>
              </a:rPr>
              <a:t>。</a:t>
            </a:r>
          </a:p>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zh-TW" sz="3200" b="1" dirty="0" smtClean="0"/>
              <a:t>For the darkness shall turn to dawning, and the dawning to noonday bright; and Christ's great kingdom shall come on earth, the kingdom of love and light.</a:t>
            </a:r>
            <a:endParaRPr lang="en-GB" sz="3200" b="1" dirty="0" smtClean="0">
              <a:solidFill>
                <a:srgbClr val="FFFFFF"/>
              </a:solidFill>
              <a:latin typeface="SimHei" pitchFamily="49" charset="-122"/>
              <a:ea typeface="SimHei" pitchFamily="49" charset="-122"/>
            </a:endParaRPr>
          </a:p>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GB" sz="4800" b="1" dirty="0" smtClean="0">
              <a:solidFill>
                <a:srgbClr val="FFFFFF"/>
              </a:solidFill>
              <a:latin typeface="SimHei" pitchFamily="49" charset="-122"/>
              <a:ea typeface="SimHei" pitchFamily="49" charset="-122"/>
            </a:endParaRPr>
          </a:p>
        </p:txBody>
      </p:sp>
      <p:sp>
        <p:nvSpPr>
          <p:cNvPr id="3" name="文字方塊 2"/>
          <p:cNvSpPr txBox="1"/>
          <p:nvPr/>
        </p:nvSpPr>
        <p:spPr>
          <a:xfrm>
            <a:off x="7772400" y="6488113"/>
            <a:ext cx="1219200" cy="369887"/>
          </a:xfrm>
          <a:prstGeom prst="rect">
            <a:avLst/>
          </a:prstGeom>
          <a:noFill/>
        </p:spPr>
        <p:txBody>
          <a:bodyPr>
            <a:spAutoFit/>
          </a:bodyPr>
          <a:lstStyle/>
          <a:p>
            <a:pPr fontAlgn="auto">
              <a:spcBef>
                <a:spcPts val="0"/>
              </a:spcBef>
              <a:spcAft>
                <a:spcPts val="0"/>
              </a:spcAft>
              <a:defRPr/>
            </a:pPr>
            <a:r>
              <a:rPr lang="en-US" altLang="zh-TW" dirty="0">
                <a:solidFill>
                  <a:schemeClr val="bg1">
                    <a:lumMod val="95000"/>
                  </a:schemeClr>
                </a:solidFill>
                <a:latin typeface="+mn-lt"/>
                <a:ea typeface="+mn-ea"/>
                <a:cs typeface="+mn-cs"/>
              </a:rPr>
              <a:t>4/6</a:t>
            </a:r>
            <a:r>
              <a:rPr lang="en-US" altLang="zh-TW" dirty="0">
                <a:latin typeface="+mn-lt"/>
                <a:ea typeface="+mn-ea"/>
                <a:cs typeface="+mn-cs"/>
              </a:rPr>
              <a:t>6</a:t>
            </a:r>
            <a:endParaRPr lang="zh-TW" altLang="en-US" dirty="0">
              <a:latin typeface="+mn-lt"/>
              <a:ea typeface="+mn-ea"/>
              <a:cs typeface="+mn-cs"/>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body"/>
          </p:nvPr>
        </p:nvSpPr>
        <p:spPr>
          <a:xfrm>
            <a:off x="0" y="152400"/>
            <a:ext cx="9144000" cy="6705600"/>
          </a:xfrm>
        </p:spPr>
        <p:txBody>
          <a:bodyPr anchor="t"/>
          <a:lstStyle/>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zh-TW" sz="4800" b="1" smtClean="0">
                <a:solidFill>
                  <a:srgbClr val="FFFFFF"/>
                </a:solidFill>
                <a:latin typeface="SimHei" pitchFamily="49" charset="-122"/>
                <a:ea typeface="SimHei" pitchFamily="49" charset="-122"/>
              </a:rPr>
              <a:t>我們</a:t>
            </a:r>
            <a:r>
              <a:rPr lang="zh-TW" altLang="en-US" sz="4800" b="1" smtClean="0">
                <a:solidFill>
                  <a:srgbClr val="FFFFFF"/>
                </a:solidFill>
                <a:latin typeface="SimHei" pitchFamily="49" charset="-122"/>
                <a:ea typeface="SimHei" pitchFamily="49" charset="-122"/>
              </a:rPr>
              <a:t>要將</a:t>
            </a:r>
            <a:r>
              <a:rPr lang="en-GB" altLang="zh-TW" sz="4800" b="1" smtClean="0">
                <a:solidFill>
                  <a:srgbClr val="FFFFFF"/>
                </a:solidFill>
                <a:latin typeface="SimHei" pitchFamily="49" charset="-122"/>
                <a:ea typeface="SimHei" pitchFamily="49" charset="-122"/>
              </a:rPr>
              <a:t>救主傳給萬邦，</a:t>
            </a:r>
          </a:p>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zh-TW" sz="4800" b="1" smtClean="0">
                <a:solidFill>
                  <a:srgbClr val="FFFFFF"/>
                </a:solidFill>
                <a:latin typeface="SimHei" pitchFamily="49" charset="-122"/>
                <a:ea typeface="SimHei" pitchFamily="49" charset="-122"/>
              </a:rPr>
              <a:t>祂曾經歷人間痛苦；</a:t>
            </a:r>
          </a:p>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zh-TW" sz="4800" b="1" smtClean="0">
                <a:solidFill>
                  <a:srgbClr val="FFFFFF"/>
                </a:solidFill>
                <a:latin typeface="SimHei" pitchFamily="49" charset="-122"/>
                <a:ea typeface="SimHei" pitchFamily="49" charset="-122"/>
              </a:rPr>
              <a:t>但願世上一切人們</a:t>
            </a:r>
          </a:p>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zh-TW" sz="4800" b="1" smtClean="0">
                <a:solidFill>
                  <a:srgbClr val="FFFFFF"/>
                </a:solidFill>
                <a:latin typeface="SimHei" pitchFamily="49" charset="-122"/>
                <a:ea typeface="SimHei" pitchFamily="49" charset="-122"/>
              </a:rPr>
              <a:t>在真理之下屈服，</a:t>
            </a:r>
          </a:p>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zh-TW" sz="4800" b="1" smtClean="0">
                <a:solidFill>
                  <a:srgbClr val="FFFFFF"/>
                </a:solidFill>
                <a:latin typeface="SimHei" pitchFamily="49" charset="-122"/>
                <a:ea typeface="SimHei" pitchFamily="49" charset="-122"/>
              </a:rPr>
              <a:t>在真理之下屈服。</a:t>
            </a:r>
          </a:p>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zh-TW" sz="3200" b="1" smtClean="0"/>
              <a:t>We've a Savior to show to the nations, who the path of sorrow hath trod, that all of the world's great peoples might come to the truth of God, might come to the truth of God. </a:t>
            </a:r>
            <a:endParaRPr lang="en-GB" altLang="zh-TW" sz="3200" b="1" smtClean="0">
              <a:solidFill>
                <a:srgbClr val="FFFFFF"/>
              </a:solidFill>
              <a:latin typeface="SimHei" pitchFamily="49" charset="-122"/>
              <a:ea typeface="SimHei" pitchFamily="49" charset="-122"/>
            </a:endParaRPr>
          </a:p>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GB" altLang="zh-TW" sz="4800" b="1" smtClean="0">
              <a:solidFill>
                <a:srgbClr val="FFFFFF"/>
              </a:solidFill>
              <a:latin typeface="SimHei" pitchFamily="49" charset="-122"/>
              <a:ea typeface="SimHei" pitchFamily="49" charset="-122"/>
            </a:endParaRPr>
          </a:p>
        </p:txBody>
      </p:sp>
      <p:sp>
        <p:nvSpPr>
          <p:cNvPr id="3" name="文字方塊 2"/>
          <p:cNvSpPr txBox="1"/>
          <p:nvPr/>
        </p:nvSpPr>
        <p:spPr>
          <a:xfrm>
            <a:off x="7772400" y="6488113"/>
            <a:ext cx="1219200" cy="369887"/>
          </a:xfrm>
          <a:prstGeom prst="rect">
            <a:avLst/>
          </a:prstGeom>
          <a:noFill/>
        </p:spPr>
        <p:txBody>
          <a:bodyPr>
            <a:spAutoFit/>
          </a:bodyPr>
          <a:lstStyle/>
          <a:p>
            <a:pPr fontAlgn="auto">
              <a:spcBef>
                <a:spcPts val="0"/>
              </a:spcBef>
              <a:spcAft>
                <a:spcPts val="0"/>
              </a:spcAft>
              <a:defRPr/>
            </a:pPr>
            <a:r>
              <a:rPr lang="en-US" altLang="zh-TW" dirty="0">
                <a:solidFill>
                  <a:schemeClr val="bg1">
                    <a:lumMod val="95000"/>
                  </a:schemeClr>
                </a:solidFill>
                <a:latin typeface="+mn-lt"/>
                <a:ea typeface="+mn-ea"/>
                <a:cs typeface="+mn-cs"/>
              </a:rPr>
              <a:t>5/6</a:t>
            </a:r>
            <a:r>
              <a:rPr lang="en-US" altLang="zh-TW" dirty="0">
                <a:latin typeface="+mn-lt"/>
                <a:ea typeface="+mn-ea"/>
                <a:cs typeface="+mn-cs"/>
              </a:rPr>
              <a:t>6</a:t>
            </a:r>
            <a:endParaRPr lang="zh-TW" altLang="en-US" dirty="0">
              <a:latin typeface="+mn-lt"/>
              <a:ea typeface="+mn-ea"/>
              <a:cs typeface="+mn-cs"/>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body"/>
          </p:nvPr>
        </p:nvSpPr>
        <p:spPr>
          <a:xfrm>
            <a:off x="0" y="381000"/>
            <a:ext cx="8991600" cy="5748338"/>
          </a:xfrm>
        </p:spPr>
        <p:txBody>
          <a:bodyPr anchor="t"/>
          <a:lstStyle/>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zh-TW" altLang="en-US" sz="4800" b="1" dirty="0" smtClean="0">
                <a:solidFill>
                  <a:srgbClr val="FFFFFF"/>
                </a:solidFill>
                <a:latin typeface="SimHei" pitchFamily="49" charset="-122"/>
                <a:ea typeface="SimHei" pitchFamily="49" charset="-122"/>
              </a:rPr>
              <a:t>因</a:t>
            </a:r>
            <a:r>
              <a:rPr lang="en-GB" altLang="zh-TW" sz="4800" b="1" dirty="0" err="1" smtClean="0">
                <a:solidFill>
                  <a:srgbClr val="FFFFFF"/>
                </a:solidFill>
                <a:latin typeface="SimHei" pitchFamily="49" charset="-122"/>
                <a:ea typeface="SimHei" pitchFamily="49" charset="-122"/>
              </a:rPr>
              <a:t>黑夜必要轉為晨光</a:t>
            </a:r>
            <a:r>
              <a:rPr lang="en-GB" altLang="zh-TW" sz="4800" b="1" dirty="0" smtClean="0">
                <a:solidFill>
                  <a:srgbClr val="FFFFFF"/>
                </a:solidFill>
                <a:latin typeface="SimHei" pitchFamily="49" charset="-122"/>
                <a:ea typeface="SimHei" pitchFamily="49" charset="-122"/>
              </a:rPr>
              <a:t>，</a:t>
            </a:r>
          </a:p>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zh-TW" sz="4800" b="1" dirty="0" err="1" smtClean="0">
                <a:solidFill>
                  <a:srgbClr val="FFFFFF"/>
                </a:solidFill>
                <a:latin typeface="SimHei" pitchFamily="49" charset="-122"/>
                <a:ea typeface="SimHei" pitchFamily="49" charset="-122"/>
              </a:rPr>
              <a:t>到正午更顯得輝煌</a:t>
            </a:r>
            <a:r>
              <a:rPr lang="en-GB" altLang="zh-TW" sz="4800" b="1" dirty="0" smtClean="0">
                <a:solidFill>
                  <a:srgbClr val="FFFFFF"/>
                </a:solidFill>
                <a:latin typeface="SimHei" pitchFamily="49" charset="-122"/>
                <a:ea typeface="SimHei" pitchFamily="49" charset="-122"/>
              </a:rPr>
              <a:t>，</a:t>
            </a:r>
          </a:p>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zh-TW" sz="4800" b="1" dirty="0" err="1" smtClean="0">
                <a:solidFill>
                  <a:srgbClr val="FFFFFF"/>
                </a:solidFill>
                <a:latin typeface="SimHei" pitchFamily="49" charset="-122"/>
                <a:ea typeface="SimHei" pitchFamily="49" charset="-122"/>
              </a:rPr>
              <a:t>基督國度就降臨地上</a:t>
            </a:r>
            <a:r>
              <a:rPr lang="en-GB" altLang="zh-TW" sz="4800" b="1" dirty="0" smtClean="0">
                <a:solidFill>
                  <a:srgbClr val="FFFFFF"/>
                </a:solidFill>
                <a:latin typeface="SimHei" pitchFamily="49" charset="-122"/>
                <a:ea typeface="SimHei" pitchFamily="49" charset="-122"/>
              </a:rPr>
              <a:t>，</a:t>
            </a:r>
          </a:p>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zh-TW" sz="4800" b="1" dirty="0" err="1" smtClean="0">
                <a:solidFill>
                  <a:srgbClr val="FFFFFF"/>
                </a:solidFill>
                <a:latin typeface="SimHei" pitchFamily="49" charset="-122"/>
                <a:ea typeface="SimHei" pitchFamily="49" charset="-122"/>
              </a:rPr>
              <a:t>全地充滿愛與光</a:t>
            </a:r>
            <a:r>
              <a:rPr lang="en-GB" altLang="zh-TW" sz="4800" b="1" dirty="0" smtClean="0">
                <a:solidFill>
                  <a:srgbClr val="FFFFFF"/>
                </a:solidFill>
                <a:latin typeface="SimHei" pitchFamily="49" charset="-122"/>
                <a:ea typeface="SimHei" pitchFamily="49" charset="-122"/>
              </a:rPr>
              <a:t>。</a:t>
            </a:r>
          </a:p>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US" altLang="zh-TW" sz="3200" b="1" dirty="0" smtClean="0"/>
              <a:t>For the darkness shall turn to dawning, and the dawning to noonday bright; and Christ's great kingdom shall come on earth, the kingdom of love and light.</a:t>
            </a:r>
            <a:endParaRPr lang="en-GB" sz="3200" b="1" dirty="0" smtClean="0">
              <a:solidFill>
                <a:srgbClr val="FFFFFF"/>
              </a:solidFill>
              <a:latin typeface="SimHei" pitchFamily="49" charset="-122"/>
              <a:ea typeface="SimHei" pitchFamily="49" charset="-122"/>
            </a:endParaRPr>
          </a:p>
          <a:p>
            <a:pPr marL="339725" indent="-339725" eaLnBrk="1" hangingPunct="1">
              <a:lnSpc>
                <a:spcPct val="100000"/>
              </a:lnSpc>
              <a:spcBef>
                <a:spcPts val="1200"/>
              </a:spcBef>
              <a:buClr>
                <a:srgbClr val="FFFFFF"/>
              </a:buClr>
              <a:buFont typeface="SimHei" pitchFamily="49" charset="-12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GB" sz="4800" b="1" dirty="0" smtClean="0">
              <a:solidFill>
                <a:srgbClr val="FFFFFF"/>
              </a:solidFill>
              <a:latin typeface="SimHei" pitchFamily="49" charset="-122"/>
              <a:ea typeface="SimHei" pitchFamily="49" charset="-122"/>
            </a:endParaRPr>
          </a:p>
        </p:txBody>
      </p:sp>
      <p:sp>
        <p:nvSpPr>
          <p:cNvPr id="3" name="文字方塊 2"/>
          <p:cNvSpPr txBox="1"/>
          <p:nvPr/>
        </p:nvSpPr>
        <p:spPr>
          <a:xfrm>
            <a:off x="7772400" y="6488113"/>
            <a:ext cx="1219200" cy="369887"/>
          </a:xfrm>
          <a:prstGeom prst="rect">
            <a:avLst/>
          </a:prstGeom>
          <a:noFill/>
        </p:spPr>
        <p:txBody>
          <a:bodyPr>
            <a:spAutoFit/>
          </a:bodyPr>
          <a:lstStyle/>
          <a:p>
            <a:pPr fontAlgn="auto">
              <a:spcBef>
                <a:spcPts val="0"/>
              </a:spcBef>
              <a:spcAft>
                <a:spcPts val="0"/>
              </a:spcAft>
              <a:defRPr/>
            </a:pPr>
            <a:r>
              <a:rPr lang="en-US" altLang="zh-TW" dirty="0">
                <a:solidFill>
                  <a:schemeClr val="bg1">
                    <a:lumMod val="95000"/>
                  </a:schemeClr>
                </a:solidFill>
                <a:latin typeface="+mn-lt"/>
                <a:ea typeface="+mn-ea"/>
                <a:cs typeface="+mn-cs"/>
              </a:rPr>
              <a:t>6/6</a:t>
            </a:r>
            <a:r>
              <a:rPr lang="en-US" altLang="zh-TW" dirty="0">
                <a:latin typeface="+mn-lt"/>
                <a:ea typeface="+mn-ea"/>
                <a:cs typeface="+mn-cs"/>
              </a:rPr>
              <a:t>6</a:t>
            </a:r>
            <a:endParaRPr lang="zh-TW" altLang="en-US" dirty="0">
              <a:latin typeface="+mn-lt"/>
              <a:ea typeface="+mn-ea"/>
              <a:cs typeface="+mn-cs"/>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佈景主題">
  <a:themeElements>
    <a:clrScheme name="Office 佈景主題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佈景主題">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87000"/>
          </a:lnSpc>
          <a:spcBef>
            <a:spcPct val="0"/>
          </a:spcBef>
          <a:spcAft>
            <a:spcPct val="0"/>
          </a:spcAft>
          <a:buClr>
            <a:srgbClr val="FFFFFF"/>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ea typeface="SimSun" pitchFamily="2"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87000"/>
          </a:lnSpc>
          <a:spcBef>
            <a:spcPct val="0"/>
          </a:spcBef>
          <a:spcAft>
            <a:spcPct val="0"/>
          </a:spcAft>
          <a:buClr>
            <a:srgbClr val="FFFFFF"/>
          </a:buClr>
          <a:buSzPct val="100000"/>
          <a:buFont typeface="Arial" pitchFamily="34" charset="0"/>
          <a:buNone/>
          <a:tabLst/>
          <a:defRPr kumimoji="0" lang="en-GB" sz="1800" b="0" i="0" u="none" strike="noStrike" cap="none" normalizeH="0" baseline="0" smtClean="0">
            <a:ln>
              <a:noFill/>
            </a:ln>
            <a:solidFill>
              <a:schemeClr val="bg1"/>
            </a:solidFill>
            <a:effectLst/>
            <a:latin typeface="Arial" pitchFamily="34" charset="0"/>
            <a:ea typeface="SimSun" pitchFamily="2" charset="-122"/>
          </a:defRPr>
        </a:defPPr>
      </a:lstStyle>
    </a:lnDef>
  </a:objectDefaults>
  <a:extraClrSchemeLst>
    <a:extraClrScheme>
      <a:clrScheme name="Office 佈景主題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佈景主題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佈景主題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佈景主題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佈景主題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佈景主題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佈景主題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291</Words>
  <Application>Microsoft Office PowerPoint</Application>
  <PresentationFormat>On-screen Show (4:3)</PresentationFormat>
  <Paragraphs>42</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SimSun</vt:lpstr>
      <vt:lpstr>Calibri</vt:lpstr>
      <vt:lpstr>新細明體</vt:lpstr>
      <vt:lpstr>SimHei</vt:lpstr>
      <vt:lpstr>Office 佈景主題</vt:lpstr>
      <vt:lpstr>我們有一故事 傳給萬邦</vt:lpstr>
      <vt:lpstr>Slide 2</vt:lpstr>
      <vt:lpstr>Slide 3</vt:lpstr>
      <vt:lpstr>Slide 4</vt:lpstr>
      <vt:lpstr>Slide 5</vt:lpstr>
      <vt:lpstr>Slide 6</vt:lpstr>
      <vt:lpstr>Slide 7</vt:lpstr>
    </vt:vector>
  </TitlesOfParts>
  <Company>University of Kentucky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我們有一故事 傳給萬邦</dc:title>
  <dc:creator>LCCC</dc:creator>
  <cp:lastModifiedBy>Mingyong Huang</cp:lastModifiedBy>
  <cp:revision>1</cp:revision>
  <dcterms:created xsi:type="dcterms:W3CDTF">2010-03-24T14:26:56Z</dcterms:created>
  <dcterms:modified xsi:type="dcterms:W3CDTF">2018-03-26T03:31:05Z</dcterms:modified>
</cp:coreProperties>
</file>