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35" r:id="rId2"/>
    <p:sldId id="336" r:id="rId3"/>
    <p:sldId id="337" r:id="rId4"/>
    <p:sldId id="339" r:id="rId5"/>
    <p:sldId id="338" r:id="rId6"/>
    <p:sldId id="343" r:id="rId7"/>
    <p:sldId id="342" r:id="rId8"/>
    <p:sldId id="344" r:id="rId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45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A5B3DC-C83B-492E-A023-059F85DE004C}" type="datetimeFigureOut">
              <a:rPr lang="en-US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8126CB-5B65-4C96-A9B9-7065877C90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90139-9BB3-46DD-9632-9BA8E513A4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E7BFD-4238-423B-B063-2A36F4626B6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4ED2F-1D3D-462C-8251-4CC5FD0FE17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17D23-FEDB-4496-92BA-4E11E2311FD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49F6B-411B-4505-9B2C-9130AF06649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Arial" charset="0"/>
              <a:ea typeface="PMingLiU" pitchFamily="18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6D89F-45F8-444A-8179-39514611920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9348-124D-4B9F-B00D-8424E9EA0A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70FFB-7AE7-4377-BACD-5B4A88C0D7B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CB8D-6554-4BAD-AB54-D810289F6F3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7FD7-7349-43D2-9984-C686623553B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6F49-9612-42EF-A165-78CEDB3B9AA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83654DA9-D7EC-4FCA-91B2-9EA3F1DA901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2"/>
                </a:solidFill>
              </a:defRPr>
            </a:lvl1pPr>
          </a:lstStyle>
          <a:p>
            <a:fld id="{830BC520-D5F8-4CDC-B941-1BFA6EBB2C7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3994" r:id="rId2"/>
    <p:sldLayoutId id="2147484001" r:id="rId3"/>
    <p:sldLayoutId id="2147484002" r:id="rId4"/>
    <p:sldLayoutId id="2147484003" r:id="rId5"/>
    <p:sldLayoutId id="2147483995" r:id="rId6"/>
    <p:sldLayoutId id="2147484004" r:id="rId7"/>
    <p:sldLayoutId id="2147483996" r:id="rId8"/>
    <p:sldLayoutId id="2147484005" r:id="rId9"/>
    <p:sldLayoutId id="2147483997" r:id="rId10"/>
    <p:sldLayoutId id="2147483998" r:id="rId11"/>
    <p:sldLayoutId id="21474839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新細明體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PMingLiU" pitchFamily="18" charset="-12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新細明體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生命活水充滿我 1/4</dc:title>
  <dc:creator>SOP_IBM1</dc:creator>
  <cp:lastModifiedBy>Mingyong Huang</cp:lastModifiedBy>
  <cp:revision>62</cp:revision>
  <dcterms:created xsi:type="dcterms:W3CDTF">2007-07-30T22:26:44Z</dcterms:created>
  <dcterms:modified xsi:type="dcterms:W3CDTF">2018-03-26T03:30:55Z</dcterms:modified>
</cp:coreProperties>
</file>