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89" r:id="rId2"/>
    <p:sldMasterId id="2147484493" r:id="rId3"/>
    <p:sldMasterId id="2147484505" r:id="rId4"/>
    <p:sldMasterId id="2147484517" r:id="rId5"/>
    <p:sldMasterId id="2147484529" r:id="rId6"/>
  </p:sldMasterIdLst>
  <p:notesMasterIdLst>
    <p:notesMasterId r:id="rId15"/>
  </p:notesMasterIdLst>
  <p:sldIdLst>
    <p:sldId id="595" r:id="rId7"/>
    <p:sldId id="596" r:id="rId8"/>
    <p:sldId id="597" r:id="rId9"/>
    <p:sldId id="598" r:id="rId10"/>
    <p:sldId id="599" r:id="rId11"/>
    <p:sldId id="600" r:id="rId12"/>
    <p:sldId id="601" r:id="rId13"/>
    <p:sldId id="60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FF00"/>
    <a:srgbClr val="000066"/>
    <a:srgbClr val="0000CC"/>
    <a:srgbClr val="99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502" autoAdjust="0"/>
  </p:normalViewPr>
  <p:slideViewPr>
    <p:cSldViewPr>
      <p:cViewPr varScale="1">
        <p:scale>
          <a:sx n="100" d="100"/>
          <a:sy n="100" d="100"/>
        </p:scale>
        <p:origin x="-19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3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fld id="{316DEB44-8B66-4F6E-AF00-2A0620B949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47E40-58C3-4175-8277-36232D0E61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D023-91DF-4817-8C38-4D5646E3BE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23A6-3E56-490C-BF3A-5E6230BA4A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EC46F-5AED-4488-8E56-A946F93046A4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38B7B-D02C-4F9B-A50D-37B37AF001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B9AFD-973F-4085-B44D-C4870B8E410B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97BC9-6A32-4043-B78F-9BA5F654ED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829E4-EC77-404C-A141-B9878072D0BA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AE814-B982-4377-AE4C-91BD9361DD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8BB38-C26C-4E71-B56E-64CECBFA91EE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BA7EF-4D18-4590-B6A2-67A408924B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A7BB-0BB9-4B39-83CF-C66838954E60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E2A98-2E8C-4AB3-982C-F9B3C0115E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6EC43-2A2D-4C79-9634-764350FAAF9E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1C584-472D-4401-900D-95E8AB2D7C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94DD6-D80E-4310-849F-9A1FFC07F6D2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50D35-7E5E-4843-A2C9-D4D8725391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EE387-BA63-4635-9A75-F76D9625D187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AE483-5D70-4613-8717-3C087A0808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1556A-C5FE-467C-9093-BD2FF7920B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36E61-E001-4DAC-9690-CA54A1D01C6A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7631D-4F53-410E-9BBB-B4BA74218F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E1906-6AF8-4447-B113-603A8C5BAAEA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7A2E3-6A0B-4E21-9031-98E9D98A8A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0C72-3F9C-4B7B-8D7E-200B644CA525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F0311-CE5F-4769-97C9-9CB8D0794E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B2377-B758-4857-8328-B1CC370737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DB8EE-5096-49DF-B057-6D044BFC8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D76D8-261C-4E8B-A877-8181AB8D34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6FBDB-325B-4065-9A03-E2BA8F82A2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BD93D-5479-4805-ACAB-09DA11E85B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AFC-2EC5-477B-8C37-6508EFF383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22B7E-D39F-4206-89E9-61320AFEC4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7BB21-6C3E-4285-A93F-EB1F629656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3C608-018D-4FF0-821E-6C0558D657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C1E83-5EA6-4E03-8AA0-1B97F76AA1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299DE-E7AD-4EA8-89A1-A44E0EF7967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25DF5-E2F5-4FE4-9724-6763E46DC41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639F-9B92-4035-8708-92F8707248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F2085-CE84-41B7-A77D-84C6F325A5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7AACC-B7D5-474D-82C3-357DFEE839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78F20-6713-4538-A9BC-6694B247BC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FBFA4-EE79-4824-A214-0D8F306E50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5B503-6B3D-4283-87A9-72D11F4131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AE1C0-2AF2-4E6D-B21D-7D40D2A953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6138F-9487-4972-BC37-6095ADE75A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7C86C-C43C-47B0-AC1A-84862EAB1E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5575E-F1A4-4638-B336-04194BA3261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B10E5-13F6-4CA1-8574-70923405C2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CF529-538E-49E0-B00E-DAACA7E824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3241-B095-4A41-AA2A-3D6FB66808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BA96F-CF94-44B7-8BF2-BAB5558BF3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FC7A3-2290-4BC2-8048-2728C3E870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3AA8D-57A8-4F5B-A298-BF05D1DD26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DFEF7-EF10-4C65-AE48-EB65F5904E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4FC7E-6A71-4011-9A77-AE97B21B80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4F03-B312-48DB-A290-C081EEF777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3FD09-B314-4776-BC04-4875D835C3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2531F-F4C9-45C5-88D2-6C4C280514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DFA7C-4E8F-45F7-BB08-65293D6A6F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3F57-8F8F-477B-8BAD-E7825CF7D2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619AA-2E0E-4BCB-8AA4-F38935AC77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F9F4F-21C6-405E-A1ED-29CDABFB7C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FDE13-2983-424C-BC22-0DF45D8F79E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97C28-A3F4-4B94-88D0-7D986C3C36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994E4-2E62-4A86-A006-5580E177C1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75419-F802-4437-9E75-6A8CE53E3C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DF893-A4A5-457C-A318-D52C746EE4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585A9-ECFA-4B0A-A875-F7ECDC1F58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54FF0-47E9-4F3D-9EC8-DC26D08ACB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11901-6867-4021-AC62-8629A4BBC7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B82E1-956A-4780-B01A-F1054B228D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60E4C-3CA0-4DF3-900D-A7E37000F6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40454-B757-4DD1-B781-E8B0C332AB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F0E8D-9F68-4483-8A99-B357E40B62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4F934-6A75-47BD-A28A-15A3122CB6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3E063-8FE5-4D60-9EC0-8A002F3E2D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Arial" pitchFamily="34" charset="0"/>
              </a:defRPr>
            </a:lvl1pPr>
          </a:lstStyle>
          <a:p>
            <a:pPr>
              <a:defRPr/>
            </a:pPr>
            <a:fld id="{70354493-34AF-4B49-BD4F-4046D1243D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337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passing baton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143000" y="-457200"/>
            <a:ext cx="11658600" cy="872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369FD4F-6E1D-48B5-B78E-787464087599}" type="datetimeFigureOut">
              <a:rPr lang="en-US" altLang="zh-TW"/>
              <a:pPr>
                <a:defRPr/>
              </a:pPr>
              <a:t>3/25/2018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B963A08-3C7F-4D48-BE88-E069E0E504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86" r:id="rId1"/>
    <p:sldLayoutId id="2147485287" r:id="rId2"/>
    <p:sldLayoutId id="2147485288" r:id="rId3"/>
    <p:sldLayoutId id="2147485289" r:id="rId4"/>
    <p:sldLayoutId id="2147485290" r:id="rId5"/>
    <p:sldLayoutId id="2147485291" r:id="rId6"/>
    <p:sldLayoutId id="2147485292" r:id="rId7"/>
    <p:sldLayoutId id="2147485293" r:id="rId8"/>
    <p:sldLayoutId id="2147485294" r:id="rId9"/>
    <p:sldLayoutId id="2147485295" r:id="rId10"/>
    <p:sldLayoutId id="214748529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659FC46-9593-4BD4-9AF5-C249456F51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338" r:id="rId1"/>
    <p:sldLayoutId id="2147485297" r:id="rId2"/>
    <p:sldLayoutId id="2147485298" r:id="rId3"/>
    <p:sldLayoutId id="2147485299" r:id="rId4"/>
    <p:sldLayoutId id="2147485300" r:id="rId5"/>
    <p:sldLayoutId id="2147485301" r:id="rId6"/>
    <p:sldLayoutId id="2147485302" r:id="rId7"/>
    <p:sldLayoutId id="2147485303" r:id="rId8"/>
    <p:sldLayoutId id="2147485304" r:id="rId9"/>
    <p:sldLayoutId id="2147485305" r:id="rId10"/>
    <p:sldLayoutId id="21474853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6BA2B6A-9C4D-48BB-970D-9B73023D4B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339" r:id="rId1"/>
    <p:sldLayoutId id="2147485307" r:id="rId2"/>
    <p:sldLayoutId id="2147485308" r:id="rId3"/>
    <p:sldLayoutId id="2147485309" r:id="rId4"/>
    <p:sldLayoutId id="2147485310" r:id="rId5"/>
    <p:sldLayoutId id="2147485311" r:id="rId6"/>
    <p:sldLayoutId id="2147485312" r:id="rId7"/>
    <p:sldLayoutId id="2147485313" r:id="rId8"/>
    <p:sldLayoutId id="2147485314" r:id="rId9"/>
    <p:sldLayoutId id="2147485315" r:id="rId10"/>
    <p:sldLayoutId id="21474853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2131AD4-BD90-4C3F-8BBA-9498A0AF6F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340" r:id="rId1"/>
    <p:sldLayoutId id="2147485317" r:id="rId2"/>
    <p:sldLayoutId id="2147485318" r:id="rId3"/>
    <p:sldLayoutId id="2147485319" r:id="rId4"/>
    <p:sldLayoutId id="2147485320" r:id="rId5"/>
    <p:sldLayoutId id="2147485321" r:id="rId6"/>
    <p:sldLayoutId id="2147485322" r:id="rId7"/>
    <p:sldLayoutId id="2147485323" r:id="rId8"/>
    <p:sldLayoutId id="2147485324" r:id="rId9"/>
    <p:sldLayoutId id="2147485325" r:id="rId10"/>
    <p:sldLayoutId id="21474853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4C5834A-5C4B-4FD3-89B4-762F8BE385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341" r:id="rId1"/>
    <p:sldLayoutId id="2147485327" r:id="rId2"/>
    <p:sldLayoutId id="2147485328" r:id="rId3"/>
    <p:sldLayoutId id="2147485329" r:id="rId4"/>
    <p:sldLayoutId id="2147485330" r:id="rId5"/>
    <p:sldLayoutId id="2147485331" r:id="rId6"/>
    <p:sldLayoutId id="2147485332" r:id="rId7"/>
    <p:sldLayoutId id="2147485333" r:id="rId8"/>
    <p:sldLayoutId id="2147485334" r:id="rId9"/>
    <p:sldLayoutId id="2147485335" r:id="rId10"/>
    <p:sldLayoutId id="21474853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因祢的慈愛比生命更好</a:t>
            </a:r>
            <a:r>
              <a:rPr lang="zh-TW" altLang="en-US" sz="1600" b="1" smtClean="0">
                <a:ea typeface="新細明體" pitchFamily="18" charset="-120"/>
              </a:rPr>
              <a:t> </a:t>
            </a:r>
            <a:r>
              <a:rPr lang="en-US" altLang="zh-TW" sz="1600" b="1" smtClean="0">
                <a:ea typeface="新細明體" pitchFamily="18" charset="-120"/>
              </a:rPr>
              <a:t>1/8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z="3600" smtClean="0">
                <a:ea typeface="新細明體" pitchFamily="18" charset="-120"/>
              </a:rPr>
              <a:t>Thy Loving-Kindness Is Better Than Life</a:t>
            </a:r>
            <a:endParaRPr lang="zh-TW" altLang="en-US" sz="3600" smtClean="0">
              <a:ea typeface="新細明體" pitchFamily="18" charset="-120"/>
            </a:endParaRPr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301625" y="1524000"/>
            <a:ext cx="8540750" cy="4575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因祢的慈愛，比生命更好，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因祢的慈愛，比生命更好</a:t>
            </a:r>
            <a:endParaRPr lang="en-US" altLang="zh-TW" sz="54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400" b="1" smtClean="0">
                <a:ea typeface="新細明體" pitchFamily="18" charset="-120"/>
              </a:rPr>
              <a:t>They loving kindness is better than life, Thy loving kindness is better than life</a:t>
            </a:r>
            <a:endParaRPr lang="zh-TW" altLang="en-US" sz="4400" b="1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因祢的慈愛比生命更好</a:t>
            </a:r>
            <a:r>
              <a:rPr lang="zh-TW" altLang="en-US" sz="1600" b="1" smtClean="0">
                <a:ea typeface="新細明體" pitchFamily="18" charset="-120"/>
              </a:rPr>
              <a:t> </a:t>
            </a:r>
            <a:r>
              <a:rPr lang="en-US" altLang="zh-TW" sz="1600" b="1" smtClean="0">
                <a:ea typeface="新細明體" pitchFamily="18" charset="-120"/>
              </a:rPr>
              <a:t>2/8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z="3600" smtClean="0">
                <a:ea typeface="新細明體" pitchFamily="18" charset="-120"/>
              </a:rPr>
              <a:t>Thy Loving-Kindness Is Better Than Life</a:t>
            </a:r>
            <a:endParaRPr lang="zh-TW" altLang="en-US" sz="3600" smtClean="0">
              <a:ea typeface="新細明體" pitchFamily="18" charset="-120"/>
            </a:endParaRPr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>
          <a:xfrm>
            <a:off x="301625" y="1524000"/>
            <a:ext cx="8540750" cy="4575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我口讚美祢，我心稱頌祢，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奉祢的名  我舉手稱頌祢</a:t>
            </a:r>
            <a:r>
              <a:rPr lang="zh-TW" altLang="en-US" sz="5400" smtClean="0">
                <a:ea typeface="新細明體" pitchFamily="18" charset="-120"/>
              </a:rPr>
              <a:t>。 </a:t>
            </a:r>
            <a:r>
              <a:rPr lang="en-US" altLang="zh-TW" sz="4400" b="1" smtClean="0">
                <a:ea typeface="新細明體" pitchFamily="18" charset="-120"/>
              </a:rPr>
              <a:t>My lips shall praise Thee, thus will I bless Thee-I will lift up my hands unto Thy name.</a:t>
            </a:r>
            <a:endParaRPr lang="zh-TW" altLang="en-US" sz="4400" b="1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因祢的慈愛比生命更好</a:t>
            </a:r>
            <a:r>
              <a:rPr lang="zh-TW" altLang="en-US" sz="1600" b="1" smtClean="0">
                <a:ea typeface="新細明體" pitchFamily="18" charset="-120"/>
              </a:rPr>
              <a:t> </a:t>
            </a:r>
            <a:r>
              <a:rPr lang="en-US" altLang="zh-TW" sz="1600" b="1" smtClean="0">
                <a:ea typeface="新細明體" pitchFamily="18" charset="-120"/>
              </a:rPr>
              <a:t>3/8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z="3600" smtClean="0">
                <a:ea typeface="新細明體" pitchFamily="18" charset="-120"/>
              </a:rPr>
              <a:t>Thy Loving-Kindness Is Better Than Life</a:t>
            </a:r>
            <a:endParaRPr lang="zh-TW" altLang="en-US" sz="3600" smtClean="0">
              <a:ea typeface="新細明體" pitchFamily="18" charset="-120"/>
            </a:endParaRPr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>
          <a:xfrm>
            <a:off x="301625" y="1524000"/>
            <a:ext cx="8540750" cy="4575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我要奉祢名，舉手稱頌祢，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我要奉祢名，舉手稱頌祢</a:t>
            </a:r>
            <a:endParaRPr lang="en-US" altLang="zh-TW" sz="44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400" b="1" smtClean="0">
                <a:ea typeface="新細明體" pitchFamily="18" charset="-120"/>
              </a:rPr>
              <a:t>I lift my hands, Lord, unto Thy name, I lift my hands, Lord, unto Thy name</a:t>
            </a:r>
            <a:endParaRPr lang="zh-TW" altLang="en-US" sz="4400" b="1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pPr>
              <a:defRPr/>
            </a:pPr>
            <a:r>
              <a:rPr lang="en-US" altLang="zh-TW" sz="1800" b="1" dirty="0" smtClean="0">
                <a:latin typeface="+mn-ea"/>
                <a:ea typeface="+mn-ea"/>
              </a:rPr>
              <a:t>S349</a:t>
            </a:r>
            <a:r>
              <a:rPr lang="en-US" altLang="zh-TW" b="1" dirty="0" smtClean="0">
                <a:ea typeface="新細明體" pitchFamily="18" charset="-120"/>
              </a:rPr>
              <a:t> </a:t>
            </a:r>
            <a:r>
              <a:rPr lang="zh-TW" altLang="en-US" b="1" dirty="0" smtClean="0">
                <a:ea typeface="新細明體" pitchFamily="18" charset="-120"/>
              </a:rPr>
              <a:t>因祢的慈愛比生命更好</a:t>
            </a:r>
            <a:r>
              <a:rPr lang="zh-TW" altLang="en-US" sz="1600" b="1" dirty="0" smtClean="0">
                <a:ea typeface="新細明體" pitchFamily="18" charset="-120"/>
              </a:rPr>
              <a:t> </a:t>
            </a:r>
            <a:r>
              <a:rPr lang="en-US" altLang="zh-TW" sz="1600" b="1" dirty="0" smtClean="0">
                <a:ea typeface="新細明體" pitchFamily="18" charset="-120"/>
              </a:rPr>
              <a:t>4/8</a:t>
            </a:r>
            <a:r>
              <a:rPr lang="en-US" altLang="zh-TW" dirty="0" smtClean="0">
                <a:ea typeface="新細明體" pitchFamily="18" charset="-120"/>
              </a:rPr>
              <a:t/>
            </a:r>
            <a:br>
              <a:rPr lang="en-US" altLang="zh-TW" dirty="0" smtClean="0">
                <a:ea typeface="新細明體" pitchFamily="18" charset="-120"/>
              </a:rPr>
            </a:br>
            <a:r>
              <a:rPr lang="en-US" altLang="zh-TW" sz="3600" dirty="0" smtClean="0">
                <a:ea typeface="新細明體" pitchFamily="18" charset="-120"/>
              </a:rPr>
              <a:t>Thy Loving-Kindness Is Better Than Life</a:t>
            </a:r>
            <a:endParaRPr lang="zh-TW" altLang="en-US" sz="3600" dirty="0" smtClean="0">
              <a:ea typeface="新細明體" pitchFamily="18" charset="-120"/>
            </a:endParaRPr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>
          <a:xfrm>
            <a:off x="301625" y="1524000"/>
            <a:ext cx="8540750" cy="4575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我口讚美祢，我心稱頌祢，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奉祢的名  我舉手稱頌祢</a:t>
            </a:r>
            <a:r>
              <a:rPr lang="zh-TW" altLang="en-US" sz="5400" smtClean="0">
                <a:ea typeface="新細明體" pitchFamily="18" charset="-120"/>
              </a:rPr>
              <a:t>。 </a:t>
            </a:r>
            <a:r>
              <a:rPr lang="en-US" altLang="zh-TW" sz="4400" b="1" smtClean="0">
                <a:ea typeface="新細明體" pitchFamily="18" charset="-120"/>
              </a:rPr>
              <a:t>My lips shall praise Thee, thus will I bless Thee-I will lift up my hands unto Thy name.</a:t>
            </a:r>
            <a:endParaRPr lang="zh-TW" altLang="en-US" sz="4400" b="1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因祢的慈愛比生命更好</a:t>
            </a:r>
            <a:r>
              <a:rPr lang="zh-TW" altLang="en-US" sz="1600" b="1" smtClean="0">
                <a:ea typeface="新細明體" pitchFamily="18" charset="-120"/>
              </a:rPr>
              <a:t> </a:t>
            </a:r>
            <a:r>
              <a:rPr lang="en-US" altLang="zh-TW" sz="1600" b="1" smtClean="0">
                <a:ea typeface="新細明體" pitchFamily="18" charset="-120"/>
              </a:rPr>
              <a:t>5/8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z="3600" smtClean="0">
                <a:ea typeface="新細明體" pitchFamily="18" charset="-120"/>
              </a:rPr>
              <a:t>Thy Loving-Kindness Is Better Than Life</a:t>
            </a:r>
            <a:endParaRPr lang="zh-TW" altLang="en-US" sz="3600" smtClean="0">
              <a:ea typeface="新細明體" pitchFamily="18" charset="-120"/>
            </a:endParaRPr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>
          <a:xfrm>
            <a:off x="301625" y="1524000"/>
            <a:ext cx="8540750" cy="4575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我要紀念祢，使我心滿足，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我要紀念祢，使我心滿足</a:t>
            </a:r>
            <a:endParaRPr lang="en-US" altLang="zh-TW" sz="54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000" b="1" smtClean="0">
                <a:ea typeface="新細明體" pitchFamily="18" charset="-120"/>
              </a:rPr>
              <a:t>Remembering Thee, Lord, I’m satisfied, Remembering Thee, Lord, I’m satisfied</a:t>
            </a:r>
            <a:endParaRPr lang="zh-TW" altLang="en-US" sz="4000" b="1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因祢的慈愛比生命更好</a:t>
            </a:r>
            <a:r>
              <a:rPr lang="zh-TW" altLang="en-US" sz="1600" b="1" smtClean="0">
                <a:ea typeface="新細明體" pitchFamily="18" charset="-120"/>
              </a:rPr>
              <a:t> </a:t>
            </a:r>
            <a:r>
              <a:rPr lang="en-US" altLang="zh-TW" sz="1600" b="1" smtClean="0">
                <a:ea typeface="新細明體" pitchFamily="18" charset="-120"/>
              </a:rPr>
              <a:t>6/8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z="3600" smtClean="0">
                <a:ea typeface="新細明體" pitchFamily="18" charset="-120"/>
              </a:rPr>
              <a:t>Thy Loving-Kindness Is Better Than Life</a:t>
            </a:r>
            <a:endParaRPr lang="zh-TW" altLang="en-US" sz="3600" smtClean="0">
              <a:ea typeface="新細明體" pitchFamily="18" charset="-120"/>
            </a:endParaRP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>
          <a:xfrm>
            <a:off x="301625" y="1524000"/>
            <a:ext cx="8540750" cy="4575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我口讚美祢，我心稱頌祢，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奉祢的名  我舉手稱頌祢</a:t>
            </a:r>
            <a:r>
              <a:rPr lang="zh-TW" altLang="en-US" sz="5400" smtClean="0">
                <a:ea typeface="新細明體" pitchFamily="18" charset="-120"/>
              </a:rPr>
              <a:t>。 </a:t>
            </a:r>
            <a:r>
              <a:rPr lang="en-US" altLang="zh-TW" sz="4400" b="1" smtClean="0">
                <a:ea typeface="新細明體" pitchFamily="18" charset="-120"/>
              </a:rPr>
              <a:t>My lips shall praise Thee, thus will I bless Thee-I will lift up my hands unto Thy name.</a:t>
            </a:r>
            <a:endParaRPr lang="zh-TW" altLang="en-US" sz="4400" b="1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因祢的慈愛比生命更好</a:t>
            </a:r>
            <a:r>
              <a:rPr lang="zh-TW" altLang="en-US" sz="1600" b="1" smtClean="0">
                <a:ea typeface="新細明體" pitchFamily="18" charset="-120"/>
              </a:rPr>
              <a:t> </a:t>
            </a:r>
            <a:r>
              <a:rPr lang="en-US" altLang="zh-TW" sz="1600" b="1" smtClean="0">
                <a:ea typeface="新細明體" pitchFamily="18" charset="-120"/>
              </a:rPr>
              <a:t>7/8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z="3600" smtClean="0">
                <a:ea typeface="新細明體" pitchFamily="18" charset="-120"/>
              </a:rPr>
              <a:t>Thy Loving-Kindness Is Better Than Life</a:t>
            </a:r>
            <a:endParaRPr lang="zh-TW" altLang="en-US" sz="3600" smtClean="0">
              <a:ea typeface="新細明體" pitchFamily="18" charset="-120"/>
            </a:endParaRP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301625" y="1524000"/>
            <a:ext cx="8540750" cy="4575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在祢蔭庇下，我高聲歡呼，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在祢蔭庇下，我高聲歡呼</a:t>
            </a:r>
            <a:r>
              <a:rPr lang="en-US" altLang="zh-TW" sz="4000" b="1" smtClean="0">
                <a:ea typeface="新細明體" pitchFamily="18" charset="-120"/>
              </a:rPr>
              <a:t>Safe in Thy shadow I will rejoice, Safe in Thy shadow I will rejoice,</a:t>
            </a:r>
            <a:endParaRPr lang="zh-TW" altLang="en-US" sz="4000" b="1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r>
              <a:rPr lang="zh-TW" altLang="en-US" b="1" smtClean="0">
                <a:ea typeface="新細明體" pitchFamily="18" charset="-120"/>
              </a:rPr>
              <a:t>因祢的慈愛比生命更好</a:t>
            </a:r>
            <a:r>
              <a:rPr lang="zh-TW" altLang="en-US" sz="1600" b="1" smtClean="0">
                <a:ea typeface="新細明體" pitchFamily="18" charset="-120"/>
              </a:rPr>
              <a:t> </a:t>
            </a:r>
            <a:r>
              <a:rPr lang="en-US" altLang="zh-TW" sz="1600" b="1" smtClean="0">
                <a:ea typeface="新細明體" pitchFamily="18" charset="-120"/>
              </a:rPr>
              <a:t>8/8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z="3600" smtClean="0">
                <a:ea typeface="新細明體" pitchFamily="18" charset="-120"/>
              </a:rPr>
              <a:t>Thy Loving-Kindness Is Better Than Life</a:t>
            </a:r>
            <a:endParaRPr lang="zh-TW" altLang="en-US" sz="3600" smtClean="0">
              <a:ea typeface="新細明體" pitchFamily="18" charset="-120"/>
            </a:endParaRPr>
          </a:p>
        </p:txBody>
      </p:sp>
      <p:sp>
        <p:nvSpPr>
          <p:cNvPr id="19459" name="內容版面配置區 2"/>
          <p:cNvSpPr>
            <a:spLocks noGrp="1"/>
          </p:cNvSpPr>
          <p:nvPr>
            <p:ph idx="1"/>
          </p:nvPr>
        </p:nvSpPr>
        <p:spPr>
          <a:xfrm>
            <a:off x="301625" y="1524000"/>
            <a:ext cx="8540750" cy="4575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新細明體" pitchFamily="18" charset="-120"/>
              </a:rPr>
              <a:t>我口讚美祢，我心稱頌祢，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奉祢的名  我舉手稱頌祢</a:t>
            </a:r>
            <a:r>
              <a:rPr lang="zh-TW" altLang="en-US" sz="5400" smtClean="0">
                <a:ea typeface="新細明體" pitchFamily="18" charset="-120"/>
              </a:rPr>
              <a:t>。 </a:t>
            </a:r>
            <a:r>
              <a:rPr lang="en-US" altLang="zh-TW" sz="4400" b="1" smtClean="0">
                <a:ea typeface="新細明體" pitchFamily="18" charset="-120"/>
              </a:rPr>
              <a:t>My lips shall praise Thee, thus will I bless Thee-I will lift up my hands unto Thy name.</a:t>
            </a:r>
            <a:endParaRPr lang="zh-TW" altLang="en-US" sz="4400" b="1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TDESIGNB</Template>
  <TotalTime>1843</TotalTime>
  <Words>185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新細明體</vt:lpstr>
      <vt:lpstr>Wingdings 2</vt:lpstr>
      <vt:lpstr>Calibri</vt:lpstr>
      <vt:lpstr>tdesignb</vt:lpstr>
      <vt:lpstr>Custom Design</vt:lpstr>
      <vt:lpstr>1_tdesignb</vt:lpstr>
      <vt:lpstr>2_tdesignb</vt:lpstr>
      <vt:lpstr>3_tdesignb</vt:lpstr>
      <vt:lpstr>4_tdesignb</vt:lpstr>
      <vt:lpstr>因祢的慈愛比生命更好 1/8 Thy Loving-Kindness Is Better Than Life</vt:lpstr>
      <vt:lpstr>因祢的慈愛比生命更好 2/8 Thy Loving-Kindness Is Better Than Life</vt:lpstr>
      <vt:lpstr>因祢的慈愛比生命更好 3/8 Thy Loving-Kindness Is Better Than Life</vt:lpstr>
      <vt:lpstr>S349 因祢的慈愛比生命更好 4/8 Thy Loving-Kindness Is Better Than Life</vt:lpstr>
      <vt:lpstr>因祢的慈愛比生命更好 5/8 Thy Loving-Kindness Is Better Than Life</vt:lpstr>
      <vt:lpstr>因祢的慈愛比生命更好 6/8 Thy Loving-Kindness Is Better Than Life</vt:lpstr>
      <vt:lpstr>因祢的慈愛比生命更好 7/8 Thy Loving-Kindness Is Better Than Life</vt:lpstr>
      <vt:lpstr>因祢的慈愛比生命更好 8/8 Thy Loving-Kindness Is Better Than Life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Stacey</dc:creator>
  <cp:lastModifiedBy>Mingyong Huang</cp:lastModifiedBy>
  <cp:revision>313</cp:revision>
  <dcterms:created xsi:type="dcterms:W3CDTF">2007-10-28T03:32:46Z</dcterms:created>
  <dcterms:modified xsi:type="dcterms:W3CDTF">2018-03-26T03:30:47Z</dcterms:modified>
</cp:coreProperties>
</file>