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6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84C391-6F0A-4996-802C-B4788EE458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562B0B-0E79-4307-A0B9-89DA936F9E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1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236B-15C4-4926-B9BD-C0F78D7100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8BCB-937C-4350-9DFE-69982E0140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0C8F5-07EC-4814-801C-2AC440DFC0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6323-9CBF-4640-B60B-935089E93E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04E7-5724-41ED-98EB-29DEE834D0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7FA8-CE8A-40FA-808A-D7FD77CCD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9C74-EEBB-4A77-99F1-31CA6B23AF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0CF6-E93A-426F-961B-E04DA91D41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FBEC-42FA-450A-BAFD-4465FC8553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C3F24-9683-4475-B4CE-C7F401E4CB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2956F-F3BA-42F1-9727-06195C932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456AAF-A095-4040-BC74-034C8F50AB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524000"/>
          </a:xfrm>
        </p:spPr>
        <p:txBody>
          <a:bodyPr/>
          <a:lstStyle/>
          <a:p>
            <a:pPr algn="ctr" eaLnBrk="1" hangingPunct="1"/>
            <a:r>
              <a:rPr lang="en-US" altLang="zh-TW" sz="2400" smtClean="0"/>
              <a:t>S296   </a:t>
            </a:r>
            <a:r>
              <a:rPr lang="zh-TW" altLang="en-US" b="1" i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我己經決定要跟隨耶穌</a:t>
            </a:r>
            <a:r>
              <a:rPr lang="zh-TW" altLang="en-US" sz="2400" i="0" smtClean="0">
                <a:solidFill>
                  <a:schemeClr val="hlink"/>
                </a:solidFill>
                <a:latin typeface="全真中隸書" pitchFamily="49" charset="-120"/>
                <a:ea typeface="全真中隸書" pitchFamily="49" charset="-120"/>
              </a:rPr>
              <a:t>    </a:t>
            </a:r>
            <a:r>
              <a:rPr lang="en-US" altLang="zh-TW" sz="2400" i="0" smtClean="0">
                <a:solidFill>
                  <a:schemeClr val="hlink"/>
                </a:solidFill>
                <a:latin typeface="全真中隸書" pitchFamily="49" charset="-120"/>
                <a:ea typeface="全真中隸書" pitchFamily="49" charset="-120"/>
              </a:rPr>
              <a:t>1/3 </a:t>
            </a:r>
            <a:br>
              <a:rPr lang="en-US" altLang="zh-TW" sz="2400" i="0" smtClean="0">
                <a:solidFill>
                  <a:schemeClr val="hlink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4800" smtClean="0">
                <a:solidFill>
                  <a:srgbClr val="FFFF00"/>
                </a:solidFill>
                <a:effectLst/>
              </a:rPr>
              <a:t>I </a:t>
            </a:r>
            <a:r>
              <a:rPr lang="en-US" sz="4800" smtClean="0">
                <a:solidFill>
                  <a:schemeClr val="hlink"/>
                </a:solidFill>
                <a:effectLst/>
              </a:rPr>
              <a:t>have decided to follow Jesus</a:t>
            </a:r>
            <a:r>
              <a:rPr lang="en-US" sz="4800" smtClean="0">
                <a:solidFill>
                  <a:srgbClr val="FFFF00"/>
                </a:solidFill>
                <a:effectLst/>
              </a:rPr>
              <a:t> </a:t>
            </a:r>
            <a:endParaRPr lang="en-US" altLang="zh-TW" sz="48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35052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我巳經決定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要跟隨耶穌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 (x3)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solidFill>
                  <a:srgbClr val="FFFF00"/>
                </a:solidFill>
              </a:rPr>
              <a:t>I have decided to follow Jesus (x3)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! 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solidFill>
                  <a:srgbClr val="FFFF00"/>
                </a:solidFill>
              </a:rPr>
              <a:t>No turning back, no turning back.</a:t>
            </a:r>
            <a:endParaRPr lang="en-US" altLang="zh-TW" sz="360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286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zh-TW" altLang="en-US" sz="4000">
                <a:latin typeface="DFKai-SB" pitchFamily="65" charset="-120"/>
                <a:ea typeface="DFKai-SB" pitchFamily="65" charset="-120"/>
              </a:rPr>
              <a:t>雖無人同走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>
                <a:latin typeface="DFKai-SB" pitchFamily="65" charset="-120"/>
                <a:ea typeface="DFKai-SB" pitchFamily="65" charset="-120"/>
              </a:rPr>
              <a:t>我仍要跟隨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 (x3)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3600">
                <a:solidFill>
                  <a:schemeClr val="hlink"/>
                </a:solidFill>
              </a:rPr>
              <a:t>Though</a:t>
            </a:r>
            <a:r>
              <a:rPr lang="en-US" sz="3600"/>
              <a:t> </a:t>
            </a:r>
            <a:r>
              <a:rPr lang="en-US" sz="3600">
                <a:solidFill>
                  <a:srgbClr val="FFFF00"/>
                </a:solidFill>
              </a:rPr>
              <a:t>none go with me, I still will follow (x3)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00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!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3600">
                <a:solidFill>
                  <a:srgbClr val="FFFF00"/>
                </a:solidFill>
              </a:rPr>
              <a:t>No turning back, no turning back.</a:t>
            </a:r>
            <a:endParaRPr lang="en-US" altLang="zh-TW" sz="3600">
              <a:solidFill>
                <a:srgbClr val="FFFF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TW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S296   </a:t>
            </a:r>
            <a:r>
              <a:rPr lang="zh-TW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我己經決定要跟隨耶穌</a:t>
            </a:r>
            <a:r>
              <a:rPr lang="zh-TW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    </a:t>
            </a:r>
            <a: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2/3 </a:t>
            </a:r>
            <a:b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en-US" sz="4800" i="1">
                <a:solidFill>
                  <a:srgbClr val="FFFF00"/>
                </a:solidFill>
              </a:rPr>
              <a:t>I </a:t>
            </a:r>
            <a:r>
              <a:rPr lang="en-US" sz="4800" i="1">
                <a:solidFill>
                  <a:schemeClr val="hlink"/>
                </a:solidFill>
              </a:rPr>
              <a:t>have decided to follow Jesus</a:t>
            </a:r>
            <a:r>
              <a:rPr lang="en-US" sz="4800" i="1">
                <a:solidFill>
                  <a:srgbClr val="FFFF00"/>
                </a:solidFill>
              </a:rPr>
              <a:t> </a:t>
            </a:r>
            <a:endParaRPr lang="en-US" altLang="zh-TW" sz="48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zh-TW" sz="1400">
                <a:solidFill>
                  <a:srgbClr val="000000"/>
                </a:solidFill>
                <a:cs typeface="Times New Roman" pitchFamily="18" charset="0"/>
              </a:rPr>
              <a:t>Tho' none go with me, I still will follow,</a:t>
            </a:r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76200" y="2286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zh-TW" altLang="en-US" sz="4000">
                <a:latin typeface="DFKai-SB" pitchFamily="65" charset="-120"/>
                <a:ea typeface="DFKai-SB" pitchFamily="65" charset="-120"/>
              </a:rPr>
              <a:t>十架在前面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>
                <a:latin typeface="DFKai-SB" pitchFamily="65" charset="-120"/>
                <a:ea typeface="DFKai-SB" pitchFamily="65" charset="-120"/>
              </a:rPr>
              <a:t>世界在背後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(x3)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3600">
                <a:solidFill>
                  <a:srgbClr val="FFFF00"/>
                </a:solidFill>
              </a:rPr>
              <a:t>The world behind me, the cross before me (x3)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zh-TW" altLang="en-US" sz="400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>
                <a:latin typeface="DFKai-SB" pitchFamily="65" charset="-120"/>
                <a:ea typeface="DFKai-SB" pitchFamily="65" charset="-120"/>
              </a:rPr>
              <a:t>永不回頭</a:t>
            </a:r>
            <a:r>
              <a:rPr lang="en-US" altLang="zh-TW" sz="4000">
                <a:latin typeface="DFKai-SB" pitchFamily="65" charset="-120"/>
                <a:ea typeface="DFKai-SB" pitchFamily="65" charset="-120"/>
              </a:rPr>
              <a:t>!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3600">
                <a:solidFill>
                  <a:srgbClr val="FFFF00"/>
                </a:solidFill>
              </a:rPr>
              <a:t>No turning back, no turning back.</a:t>
            </a:r>
            <a:endParaRPr lang="en-US" altLang="zh-TW" sz="3600">
              <a:solidFill>
                <a:srgbClr val="FFFF00"/>
              </a:solidFill>
              <a:ea typeface="DFKai-SB" pitchFamily="65" charset="-12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TW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S296   </a:t>
            </a:r>
            <a:r>
              <a:rPr lang="zh-TW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我己經決定要跟隨耶穌</a:t>
            </a:r>
            <a:r>
              <a:rPr lang="zh-TW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    </a:t>
            </a:r>
            <a: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3/3 </a:t>
            </a:r>
            <a:br>
              <a:rPr lang="en-US" altLang="zh-TW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en-US" sz="4800" i="1">
                <a:solidFill>
                  <a:srgbClr val="FFFF00"/>
                </a:solidFill>
              </a:rPr>
              <a:t>I </a:t>
            </a:r>
            <a:r>
              <a:rPr lang="en-US" sz="4800" i="1">
                <a:solidFill>
                  <a:schemeClr val="hlink"/>
                </a:solidFill>
              </a:rPr>
              <a:t>have decided to follow Jesus</a:t>
            </a:r>
            <a:r>
              <a:rPr lang="en-US" sz="4800" i="1">
                <a:solidFill>
                  <a:srgbClr val="FFFF00"/>
                </a:solidFill>
              </a:rPr>
              <a:t> </a:t>
            </a:r>
            <a:endParaRPr lang="en-US" altLang="zh-TW" sz="48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nkle">
  <a:themeElements>
    <a:clrScheme name="Twinkl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Twinkl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45</TotalTime>
  <Words>178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新細明體</vt:lpstr>
      <vt:lpstr>Arial</vt:lpstr>
      <vt:lpstr>Monotype Sorts</vt:lpstr>
      <vt:lpstr>全真中隸書</vt:lpstr>
      <vt:lpstr>DFKai-SB</vt:lpstr>
      <vt:lpstr>Twinkle</vt:lpstr>
      <vt:lpstr>S296   我己經決定要跟隨耶穌    1/3  I have decided to follow Jesus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我己經決定要跟隨耶穌    S296</dc:title>
  <dc:creator>Mary Lei</dc:creator>
  <cp:lastModifiedBy>Mingyong Huang</cp:lastModifiedBy>
  <cp:revision>13</cp:revision>
  <dcterms:created xsi:type="dcterms:W3CDTF">1995-05-09T00:52:14Z</dcterms:created>
  <dcterms:modified xsi:type="dcterms:W3CDTF">2018-03-26T03:30:39Z</dcterms:modified>
</cp:coreProperties>
</file>