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BCBCB"/>
    <a:srgbClr val="969696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6" autoAdjust="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B84C391-6F0A-4996-802C-B4788EE458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562B0B-0E79-4307-A0B9-89DA936F9E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按一下以編輯母片本文樣式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151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52400" y="2286000"/>
            <a:ext cx="1463675" cy="2182813"/>
            <a:chOff x="96" y="1440"/>
            <a:chExt cx="922" cy="1375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11" name="Freeform 2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/>
                <a:ahLst/>
                <a:cxnLst>
                  <a:cxn ang="0">
                    <a:pos x="370" y="0"/>
                  </a:cxn>
                  <a:cxn ang="0">
                    <a:pos x="0" y="554"/>
                  </a:cxn>
                  <a:cxn ang="0">
                    <a:pos x="370" y="1109"/>
                  </a:cxn>
                  <a:cxn ang="0">
                    <a:pos x="741" y="554"/>
                  </a:cxn>
                  <a:cxn ang="0">
                    <a:pos x="370" y="0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2" name="Group 5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16" name="Freeform 3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0" y="136"/>
                    </a:cxn>
                    <a:cxn ang="0">
                      <a:pos x="0" y="0"/>
                    </a:cxn>
                    <a:cxn ang="0">
                      <a:pos x="456" y="687"/>
                    </a:cxn>
                    <a:cxn ang="0">
                      <a:pos x="365" y="687"/>
                    </a:cxn>
                    <a:cxn ang="0">
                      <a:pos x="0" y="136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Freeform 4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456" y="0"/>
                    </a:cxn>
                    <a:cxn ang="0">
                      <a:pos x="456" y="136"/>
                    </a:cxn>
                    <a:cxn ang="0">
                      <a:pos x="90" y="687"/>
                    </a:cxn>
                    <a:cxn ang="0">
                      <a:pos x="0" y="687"/>
                    </a:cxn>
                    <a:cxn ang="0">
                      <a:pos x="456" y="0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3" name="Group 8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14" name="Freeform 6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365" y="0"/>
                    </a:cxn>
                    <a:cxn ang="0">
                      <a:pos x="456" y="0"/>
                    </a:cxn>
                    <a:cxn ang="0">
                      <a:pos x="0" y="687"/>
                    </a:cxn>
                    <a:cxn ang="0">
                      <a:pos x="0" y="550"/>
                    </a:cxn>
                    <a:cxn ang="0">
                      <a:pos x="365" y="0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Freeform 7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90" y="0"/>
                    </a:cxn>
                    <a:cxn ang="0">
                      <a:pos x="456" y="550"/>
                    </a:cxn>
                    <a:cxn ang="0">
                      <a:pos x="456" y="687"/>
                    </a:cxn>
                    <a:cxn ang="0">
                      <a:pos x="0" y="0"/>
                    </a:cxn>
                    <a:cxn ang="0">
                      <a:pos x="90" y="0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7" name="Freeform 10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11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12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13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>
          <a:xfrm>
            <a:off x="1370013" y="62484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808413" y="62484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7413" y="62484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236B-15C4-4926-B9BD-C0F78D7100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8BCB-937C-4350-9DFE-69982E0140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0C8F5-07EC-4814-801C-2AC440DFC0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6323-9CBF-4640-B60B-935089E93E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204E7-5724-41ED-98EB-29DEE834D0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7FA8-CE8A-40FA-808A-D7FD77CCD8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99C74-EEBB-4A77-99F1-31CA6B23AF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40CF6-E93A-426F-961B-E04DA91D41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3FBEC-42FA-450A-BAFD-4465FC8553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C3F24-9683-4475-B4CE-C7F401E4CB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2956F-F3BA-42F1-9727-06195C932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203200" y="276225"/>
            <a:ext cx="1260475" cy="1601788"/>
            <a:chOff x="128" y="174"/>
            <a:chExt cx="794" cy="1009"/>
          </a:xfrm>
        </p:grpSpPr>
        <p:grpSp>
          <p:nvGrpSpPr>
            <p:cNvPr id="1032" name="Group 9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2" name="Freeform 2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/>
                <a:ahLst/>
                <a:cxnLst>
                  <a:cxn ang="0">
                    <a:pos x="299" y="0"/>
                  </a:cxn>
                  <a:cxn ang="0">
                    <a:pos x="0" y="407"/>
                  </a:cxn>
                  <a:cxn ang="0">
                    <a:pos x="299" y="814"/>
                  </a:cxn>
                  <a:cxn ang="0">
                    <a:pos x="598" y="407"/>
                  </a:cxn>
                  <a:cxn ang="0">
                    <a:pos x="299" y="0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39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0" y="100"/>
                    </a:cxn>
                    <a:cxn ang="0">
                      <a:pos x="0" y="0"/>
                    </a:cxn>
                    <a:cxn ang="0">
                      <a:pos x="368" y="504"/>
                    </a:cxn>
                    <a:cxn ang="0">
                      <a:pos x="295" y="504"/>
                    </a:cxn>
                    <a:cxn ang="0">
                      <a:pos x="0" y="100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" name="Freeform 4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368" y="0"/>
                    </a:cxn>
                    <a:cxn ang="0">
                      <a:pos x="368" y="100"/>
                    </a:cxn>
                    <a:cxn ang="0">
                      <a:pos x="73" y="504"/>
                    </a:cxn>
                    <a:cxn ang="0">
                      <a:pos x="0" y="504"/>
                    </a:cxn>
                    <a:cxn ang="0">
                      <a:pos x="368" y="0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030" name="Freeform 6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295" y="0"/>
                    </a:cxn>
                    <a:cxn ang="0">
                      <a:pos x="368" y="0"/>
                    </a:cxn>
                    <a:cxn ang="0">
                      <a:pos x="0" y="504"/>
                    </a:cxn>
                    <a:cxn ang="0">
                      <a:pos x="0" y="404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73" y="0"/>
                    </a:cxn>
                    <a:cxn ang="0">
                      <a:pos x="368" y="404"/>
                    </a:cxn>
                    <a:cxn ang="0">
                      <a:pos x="368" y="504"/>
                    </a:cxn>
                    <a:cxn ang="0">
                      <a:pos x="0" y="0"/>
                    </a:cxn>
                    <a:cxn ang="0">
                      <a:pos x="73" y="0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1033" name="Group 14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034" name="Freeform 10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1456AAF-A095-4040-BC74-034C8F50AB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u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1524000"/>
          </a:xfrm>
        </p:spPr>
        <p:txBody>
          <a:bodyPr/>
          <a:lstStyle/>
          <a:p>
            <a:pPr algn="ctr" eaLnBrk="1" hangingPunct="1"/>
            <a:r>
              <a:rPr lang="en-US" altLang="zh-TW" sz="2400" smtClean="0"/>
              <a:t>S296   </a:t>
            </a:r>
            <a:r>
              <a:rPr lang="zh-TW" altLang="en-US" b="1" i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我己經決定要跟隨耶穌</a:t>
            </a:r>
            <a:r>
              <a:rPr lang="zh-TW" altLang="en-US" sz="2400" i="0" smtClean="0">
                <a:solidFill>
                  <a:schemeClr val="hlink"/>
                </a:solidFill>
                <a:latin typeface="全真中隸書" pitchFamily="49" charset="-120"/>
                <a:ea typeface="全真中隸書" pitchFamily="49" charset="-120"/>
              </a:rPr>
              <a:t>    </a:t>
            </a:r>
            <a:r>
              <a:rPr lang="en-US" altLang="zh-TW" sz="2400" i="0" smtClean="0">
                <a:solidFill>
                  <a:schemeClr val="hlink"/>
                </a:solidFill>
                <a:latin typeface="全真中隸書" pitchFamily="49" charset="-120"/>
                <a:ea typeface="全真中隸書" pitchFamily="49" charset="-120"/>
              </a:rPr>
              <a:t>1/3 </a:t>
            </a:r>
            <a:br>
              <a:rPr lang="en-US" altLang="zh-TW" sz="2400" i="0" smtClean="0">
                <a:solidFill>
                  <a:schemeClr val="hlink"/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sz="4800" smtClean="0">
                <a:solidFill>
                  <a:srgbClr val="FFFF00"/>
                </a:solidFill>
                <a:effectLst/>
              </a:rPr>
              <a:t>I </a:t>
            </a:r>
            <a:r>
              <a:rPr lang="en-US" sz="4800" smtClean="0">
                <a:solidFill>
                  <a:schemeClr val="hlink"/>
                </a:solidFill>
                <a:effectLst/>
              </a:rPr>
              <a:t>have decided to follow Jesus</a:t>
            </a:r>
            <a:r>
              <a:rPr lang="en-US" sz="4800" smtClean="0">
                <a:solidFill>
                  <a:srgbClr val="FFFF00"/>
                </a:solidFill>
                <a:effectLst/>
              </a:rPr>
              <a:t> </a:t>
            </a:r>
            <a:endParaRPr lang="en-US" altLang="zh-TW" sz="4800" smtClean="0">
              <a:solidFill>
                <a:srgbClr val="FFFF00"/>
              </a:solidFill>
              <a:effectLst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0"/>
            <a:ext cx="9144000" cy="3505200"/>
          </a:xfrm>
          <a:noFill/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我巳經決定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要跟隨耶穌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 (x3)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sz="3600" smtClean="0">
                <a:solidFill>
                  <a:srgbClr val="FFFF00"/>
                </a:solidFill>
              </a:rPr>
              <a:t>I have decided to follow Jesus (x3)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永不回頭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永不回頭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! 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sz="3600" smtClean="0">
                <a:solidFill>
                  <a:srgbClr val="FFFF00"/>
                </a:solidFill>
              </a:rPr>
              <a:t>No turning back, no turning back.</a:t>
            </a:r>
            <a:endParaRPr lang="en-US" altLang="zh-TW" sz="360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22860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zh-TW" altLang="en-US" sz="4000">
                <a:latin typeface="DFKai-SB" pitchFamily="65" charset="-120"/>
                <a:ea typeface="DFKai-SB" pitchFamily="65" charset="-120"/>
              </a:rPr>
              <a:t>雖無人同走</a:t>
            </a:r>
            <a:r>
              <a:rPr lang="en-US" altLang="zh-TW" sz="400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>
                <a:latin typeface="DFKai-SB" pitchFamily="65" charset="-120"/>
                <a:ea typeface="DFKai-SB" pitchFamily="65" charset="-120"/>
              </a:rPr>
              <a:t>我仍要跟隨</a:t>
            </a:r>
            <a:r>
              <a:rPr lang="en-US" altLang="zh-TW" sz="4000">
                <a:latin typeface="DFKai-SB" pitchFamily="65" charset="-120"/>
                <a:ea typeface="DFKai-SB" pitchFamily="65" charset="-120"/>
              </a:rPr>
              <a:t> (x3)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3600">
                <a:solidFill>
                  <a:schemeClr val="hlink"/>
                </a:solidFill>
              </a:rPr>
              <a:t>Though</a:t>
            </a:r>
            <a:r>
              <a:rPr lang="en-US" sz="3600"/>
              <a:t> </a:t>
            </a:r>
            <a:r>
              <a:rPr lang="en-US" sz="3600">
                <a:solidFill>
                  <a:srgbClr val="FFFF00"/>
                </a:solidFill>
              </a:rPr>
              <a:t>none go with me, I still will follow (x3)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000">
                <a:latin typeface="DFKai-SB" pitchFamily="65" charset="-120"/>
                <a:ea typeface="DFKai-SB" pitchFamily="65" charset="-120"/>
              </a:rPr>
              <a:t>永不回頭</a:t>
            </a:r>
            <a:r>
              <a:rPr lang="en-US" altLang="zh-TW" sz="400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>
                <a:latin typeface="DFKai-SB" pitchFamily="65" charset="-120"/>
                <a:ea typeface="DFKai-SB" pitchFamily="65" charset="-120"/>
              </a:rPr>
              <a:t>永不回頭</a:t>
            </a:r>
            <a:r>
              <a:rPr lang="en-US" altLang="zh-TW" sz="4000">
                <a:latin typeface="DFKai-SB" pitchFamily="65" charset="-120"/>
                <a:ea typeface="DFKai-SB" pitchFamily="65" charset="-120"/>
              </a:rPr>
              <a:t>! 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3600">
                <a:solidFill>
                  <a:srgbClr val="FFFF00"/>
                </a:solidFill>
              </a:rPr>
              <a:t>No turning back, no turning back.</a:t>
            </a:r>
            <a:endParaRPr lang="en-US" altLang="zh-TW" sz="3600">
              <a:solidFill>
                <a:srgbClr val="FFFF00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81000" y="304800"/>
            <a:ext cx="845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TW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S296   </a:t>
            </a:r>
            <a:r>
              <a:rPr lang="zh-TW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  <a:t>我己經決定要跟隨耶穌</a:t>
            </a:r>
            <a:r>
              <a:rPr lang="zh-TW" altLang="en-US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  <a:t>    </a:t>
            </a:r>
            <a:r>
              <a:rPr lang="en-US" altLang="zh-TW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  <a:t>2/3 </a:t>
            </a:r>
            <a:br>
              <a:rPr lang="en-US" altLang="zh-TW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</a:br>
            <a:r>
              <a:rPr lang="en-US" sz="4800" i="1">
                <a:solidFill>
                  <a:srgbClr val="FFFF00"/>
                </a:solidFill>
              </a:rPr>
              <a:t>I </a:t>
            </a:r>
            <a:r>
              <a:rPr lang="en-US" sz="4800" i="1">
                <a:solidFill>
                  <a:schemeClr val="hlink"/>
                </a:solidFill>
              </a:rPr>
              <a:t>have decided to follow Jesus</a:t>
            </a:r>
            <a:r>
              <a:rPr lang="en-US" sz="4800" i="1">
                <a:solidFill>
                  <a:srgbClr val="FFFF00"/>
                </a:solidFill>
              </a:rPr>
              <a:t> </a:t>
            </a:r>
            <a:endParaRPr lang="en-US" altLang="zh-TW" sz="4800"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eaLnBrk="1" hangingPunct="1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altLang="zh-TW" sz="1400">
                <a:solidFill>
                  <a:srgbClr val="000000"/>
                </a:solidFill>
                <a:cs typeface="Times New Roman" pitchFamily="18" charset="0"/>
              </a:rPr>
              <a:t>Tho' none go with me, I still will follow,</a:t>
            </a:r>
            <a:endParaRPr lang="en-US" altLang="zh-TW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76200" y="22860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zh-TW" altLang="en-US" sz="4000">
                <a:latin typeface="DFKai-SB" pitchFamily="65" charset="-120"/>
                <a:ea typeface="DFKai-SB" pitchFamily="65" charset="-120"/>
              </a:rPr>
              <a:t>十架在前面</a:t>
            </a:r>
            <a:r>
              <a:rPr lang="en-US" altLang="zh-TW" sz="400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>
                <a:latin typeface="DFKai-SB" pitchFamily="65" charset="-120"/>
                <a:ea typeface="DFKai-SB" pitchFamily="65" charset="-120"/>
              </a:rPr>
              <a:t>世界在背後</a:t>
            </a:r>
            <a:r>
              <a:rPr lang="en-US" altLang="zh-TW" sz="4000">
                <a:latin typeface="DFKai-SB" pitchFamily="65" charset="-120"/>
                <a:ea typeface="DFKai-SB" pitchFamily="65" charset="-120"/>
              </a:rPr>
              <a:t>(x3)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3600">
                <a:solidFill>
                  <a:srgbClr val="FFFF00"/>
                </a:solidFill>
              </a:rPr>
              <a:t>The world behind me, the cross before me (x3)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zh-TW" altLang="en-US" sz="4000">
                <a:latin typeface="DFKai-SB" pitchFamily="65" charset="-120"/>
                <a:ea typeface="DFKai-SB" pitchFamily="65" charset="-120"/>
              </a:rPr>
              <a:t>永不回頭</a:t>
            </a:r>
            <a:r>
              <a:rPr lang="en-US" altLang="zh-TW" sz="400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>
                <a:latin typeface="DFKai-SB" pitchFamily="65" charset="-120"/>
                <a:ea typeface="DFKai-SB" pitchFamily="65" charset="-120"/>
              </a:rPr>
              <a:t>永不回頭</a:t>
            </a:r>
            <a:r>
              <a:rPr lang="en-US" altLang="zh-TW" sz="4000">
                <a:latin typeface="DFKai-SB" pitchFamily="65" charset="-120"/>
                <a:ea typeface="DFKai-SB" pitchFamily="65" charset="-120"/>
              </a:rPr>
              <a:t>! 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3600">
                <a:solidFill>
                  <a:srgbClr val="FFFF00"/>
                </a:solidFill>
              </a:rPr>
              <a:t>No turning back, no turning back.</a:t>
            </a:r>
            <a:endParaRPr lang="en-US" altLang="zh-TW" sz="3600">
              <a:solidFill>
                <a:srgbClr val="FFFF00"/>
              </a:solidFill>
              <a:ea typeface="DFKai-SB" pitchFamily="65" charset="-12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304800"/>
            <a:ext cx="845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TW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S296   </a:t>
            </a:r>
            <a:r>
              <a:rPr lang="zh-TW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  <a:t>我己經決定要跟隨耶穌</a:t>
            </a:r>
            <a:r>
              <a:rPr lang="zh-TW" altLang="en-US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  <a:t>    </a:t>
            </a:r>
            <a:r>
              <a:rPr lang="en-US" altLang="zh-TW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  <a:t>3/3 </a:t>
            </a:r>
            <a:br>
              <a:rPr lang="en-US" altLang="zh-TW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全真中隸書" pitchFamily="49" charset="-120"/>
                <a:ea typeface="全真中隸書" pitchFamily="49" charset="-120"/>
              </a:rPr>
            </a:br>
            <a:r>
              <a:rPr lang="en-US" sz="4800" i="1">
                <a:solidFill>
                  <a:srgbClr val="FFFF00"/>
                </a:solidFill>
              </a:rPr>
              <a:t>I </a:t>
            </a:r>
            <a:r>
              <a:rPr lang="en-US" sz="4800" i="1">
                <a:solidFill>
                  <a:schemeClr val="hlink"/>
                </a:solidFill>
              </a:rPr>
              <a:t>have decided to follow Jesus</a:t>
            </a:r>
            <a:r>
              <a:rPr lang="en-US" sz="4800" i="1">
                <a:solidFill>
                  <a:srgbClr val="FFFF00"/>
                </a:solidFill>
              </a:rPr>
              <a:t> </a:t>
            </a:r>
            <a:endParaRPr lang="en-US" altLang="zh-TW" sz="4800"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inkle">
  <a:themeElements>
    <a:clrScheme name="Twinkle.pot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Twin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Twinkle.pot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C:\MSOffice\Template\簡報設計範本\Twinkle.pot</Template>
  <TotalTime>45</TotalTime>
  <Words>178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Times New Roman</vt:lpstr>
      <vt:lpstr>新細明體</vt:lpstr>
      <vt:lpstr>Arial</vt:lpstr>
      <vt:lpstr>Monotype Sorts</vt:lpstr>
      <vt:lpstr>全真中隸書</vt:lpstr>
      <vt:lpstr>DFKai-SB</vt:lpstr>
      <vt:lpstr>Twinkle</vt:lpstr>
      <vt:lpstr>S296   我己經決定要跟隨耶穌    1/3  I have decided to follow Jesus 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我己經決定要跟隨耶穌    S296</dc:title>
  <dc:creator>Mary Lei</dc:creator>
  <cp:lastModifiedBy>Mingyong Huang</cp:lastModifiedBy>
  <cp:revision>13</cp:revision>
  <dcterms:created xsi:type="dcterms:W3CDTF">1995-05-09T00:52:14Z</dcterms:created>
  <dcterms:modified xsi:type="dcterms:W3CDTF">2018-03-26T03:30:39Z</dcterms:modified>
</cp:coreProperties>
</file>