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7"/>
  </p:notesMasterIdLst>
  <p:sldIdLst>
    <p:sldId id="283" r:id="rId2"/>
    <p:sldId id="284" r:id="rId3"/>
    <p:sldId id="285" r:id="rId4"/>
    <p:sldId id="286" r:id="rId5"/>
    <p:sldId id="28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6CBBFD-8BC0-4B01-803D-C7C53020484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171DF6-8E81-493E-9DA0-24559C61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AE6CAB-0118-46AD-BFFA-C77E59B34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5A5F6C-5FE9-4CFF-A503-47C40CF0352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4E5F8D-5B4E-4934-A0D8-B99C82C0F6E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C6CEEF-FA33-4778-9171-E18F5AD862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74"/>
              <a:ext cx="4299" cy="3375"/>
              <a:chOff x="0" y="6"/>
              <a:chExt cx="5533" cy="433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6"/>
                <a:ext cx="5470" cy="4331"/>
                <a:chOff x="0" y="6"/>
                <a:chExt cx="5470" cy="433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51"/>
                  <a:chOff x="1265" y="816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52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6"/>
                  <a:ext cx="5470" cy="4331"/>
                  <a:chOff x="0" y="6"/>
                  <a:chExt cx="5470" cy="433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8"/>
                    <a:ext cx="1261" cy="2316"/>
                    <a:chOff x="3470" y="1536"/>
                    <a:chExt cx="1261" cy="2316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6" y="2240"/>
                      <a:ext cx="1722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5" y="3146"/>
                      <a:ext cx="921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2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1"/>
                    <a:ext cx="2478" cy="1065"/>
                    <a:chOff x="2896" y="1829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6"/>
                    <a:chOff x="2958" y="1414"/>
                    <a:chExt cx="2341" cy="656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9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8"/>
                    <a:chOff x="2938" y="918"/>
                    <a:chExt cx="1879" cy="428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0" y="1630"/>
                    <a:ext cx="1256" cy="2319"/>
                    <a:chOff x="636" y="1658"/>
                    <a:chExt cx="1256" cy="2319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3"/>
                      <a:ext cx="1722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0"/>
                      <a:ext cx="925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9"/>
                    <a:ext cx="2477" cy="1064"/>
                    <a:chOff x="-52" y="2007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2"/>
                      <a:ext cx="932" cy="48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1"/>
                    <a:chOff x="-74" y="1810"/>
                    <a:chExt cx="2472" cy="931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2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1"/>
                    <a:ext cx="2339" cy="658"/>
                    <a:chOff x="23" y="1589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89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6"/>
                    <a:chOff x="189" y="1443"/>
                    <a:chExt cx="2150" cy="346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4"/>
                      <a:ext cx="1233" cy="21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1"/>
                      <a:ext cx="662" cy="34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1"/>
                    <a:chOff x="911" y="589"/>
                    <a:chExt cx="1767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70"/>
                    <a:ext cx="775" cy="1523"/>
                    <a:chOff x="1637" y="98"/>
                    <a:chExt cx="775" cy="152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5"/>
                      <a:ext cx="1098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3"/>
                      <a:ext cx="589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8" y="6"/>
                    <a:ext cx="636" cy="1535"/>
                    <a:chOff x="1934" y="34"/>
                    <a:chExt cx="636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8" y="150"/>
                      <a:ext cx="568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9"/>
                    <a:chOff x="2822" y="671"/>
                    <a:chExt cx="1846" cy="569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20"/>
                    <a:chOff x="2683" y="444"/>
                    <a:chExt cx="1783" cy="720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8"/>
                      <a:ext cx="1233" cy="21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50"/>
                    <a:ext cx="1027" cy="14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49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7"/>
                    <a:ext cx="635" cy="1511"/>
                    <a:chOff x="2803" y="45"/>
                    <a:chExt cx="635" cy="1511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5"/>
                      <a:ext cx="1059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7"/>
                      <a:ext cx="570" cy="28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4" cy="1462"/>
                    <a:chOff x="2937" y="157"/>
                    <a:chExt cx="1014" cy="1462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06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56"/>
                      <a:ext cx="620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2" cy="1442"/>
                    <a:chOff x="2731" y="35"/>
                    <a:chExt cx="242" cy="1442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2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9" y="1739"/>
                    <a:ext cx="1081" cy="2446"/>
                    <a:chOff x="945" y="1767"/>
                    <a:chExt cx="1081" cy="2446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4"/>
                      <a:ext cx="1726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0" y="3508"/>
                      <a:ext cx="921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6" y="1898"/>
                    <a:ext cx="768" cy="2385"/>
                    <a:chOff x="1452" y="1926"/>
                    <a:chExt cx="768" cy="2385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8"/>
                      <a:ext cx="1595" cy="3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9"/>
                      <a:ext cx="857" cy="4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0" y="1945"/>
                    <a:ext cx="465" cy="2338"/>
                    <a:chOff x="1936" y="1971"/>
                    <a:chExt cx="498" cy="261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6" y="2675"/>
                      <a:ext cx="1713" cy="3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14" y="3890"/>
                      <a:ext cx="915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9" y="1688"/>
                    <a:ext cx="1124" cy="2421"/>
                    <a:chOff x="3335" y="1716"/>
                    <a:chExt cx="1124" cy="2421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2"/>
                      <a:ext cx="1722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4"/>
                    <a:ext cx="882" cy="2430"/>
                    <a:chOff x="3180" y="1862"/>
                    <a:chExt cx="882" cy="2430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6"/>
                      <a:ext cx="1649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6"/>
                      <a:ext cx="884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1" cy="2383"/>
                    <a:chOff x="3006" y="1982"/>
                    <a:chExt cx="621" cy="2383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3"/>
                    <a:ext cx="402" cy="2222"/>
                    <a:chOff x="2820" y="2101"/>
                    <a:chExt cx="402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8" cy="2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4" y="3735"/>
                      <a:ext cx="78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4"/>
                    <a:ext cx="427" cy="2187"/>
                    <a:chOff x="2289" y="2132"/>
                    <a:chExt cx="427" cy="2187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5"/>
                      <a:ext cx="773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78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3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3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3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2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31"/>
                  <a:ext cx="443" cy="838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8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2F0A-7104-4B13-AB88-87417F6404F2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C5C5-6A18-48FE-B67B-CF342BFF4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AC0C1-8FE1-4A1E-AEA2-B6F5BE1F7EAF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0CFC8-A41E-41C4-A205-B041A1E78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D21CA-3745-4225-9E57-F45825FCE450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30C96-9E34-4C94-8A0F-A4A4EEDB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2AAF-CE88-4B7C-B8F2-DB71D609A03D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E1183-E6F4-474D-BFC9-B627390C5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423E0-1C48-488D-9822-AA210FCA6772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9FE85-F23C-4DF0-9342-8F352E0A8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EC58-C1AD-40FD-885A-EC480498FA58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CDFBA-A1B7-411D-B04C-D156E36D8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80AF8-156E-4A60-A809-30DC8E4EFDBD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9E04E-6531-4F4F-A97E-A559F8599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BA7CA-9F63-4038-84B8-273EB5B2C06F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0D4F3-6D90-41FB-AAFB-737E4CC97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D4A3-87A7-4505-BCD0-EE2A6DA165E4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310D5-117D-45E2-8733-AB08912A5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A263-974C-465C-9153-7C12D1344AE0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6618-09D9-4A94-9472-FAF14A042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09133-59A3-4DEC-9993-565E77963C07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E46D8-8885-4C5D-9A01-EE65E271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813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13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813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13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813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13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814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14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814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4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45" y="3123"/>
                    <a:ext cx="873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814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5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8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815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5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815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5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816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6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816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83" y="1128"/>
                    <a:ext cx="1265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6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816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6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817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7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817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7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817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7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817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8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818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8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818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8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818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8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819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9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819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9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819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19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820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0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820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0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820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0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820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20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821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1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821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1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821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1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822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2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1" y="3463"/>
                    <a:ext cx="913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822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2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822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76" y="2657"/>
                    <a:ext cx="172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2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86" y="3847"/>
                    <a:ext cx="923" cy="46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822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3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823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90"/>
                    <a:ext cx="1643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3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60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823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3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96"/>
                    <a:ext cx="851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823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3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77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824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824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35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4824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4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4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4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4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4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4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5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6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6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6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6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26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BC27111-B0F5-4B8F-A56E-C725BB1DCB3D}" type="datetime1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7C8014E-8370-4F90-B902-00F9C9912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red_bl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0" y="1843088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zh-CN" altLang="en-US" sz="5400" b="1">
                <a:solidFill>
                  <a:schemeClr val="tx2"/>
                </a:solidFill>
                <a:ea typeface="SimSun" pitchFamily="2" charset="-122"/>
              </a:rPr>
              <a:t>讓神兒子的愛圍繞你</a:t>
            </a:r>
            <a:endParaRPr lang="en-US" sz="5400">
              <a:solidFill>
                <a:schemeClr val="tx2"/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457200" y="2971800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Times New Roman" pitchFamily="18" charset="0"/>
                <a:cs typeface="Times New Roman" pitchFamily="18" charset="0"/>
              </a:rPr>
              <a:t>Let the Son of God Enfold You</a:t>
            </a:r>
            <a:endParaRPr lang="en-US" sz="4000" b="1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3077" name="Picture 4" descr="4-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88" y="0"/>
            <a:ext cx="9090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0" y="6400800"/>
            <a:ext cx="3733800" cy="457200"/>
          </a:xfrm>
          <a:noFill/>
        </p:spPr>
        <p:txBody>
          <a:bodyPr/>
          <a:lstStyle/>
          <a:p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Let the Son of God Enfold You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2/5</a:t>
            </a: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76200" y="3581400"/>
            <a:ext cx="754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O let the Son of God enfold you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With His Spirit and His love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Let Him fill your heart and satisfy your soul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O let Him have the things that hold you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And His Spirit like a dove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Will descend upon your life and make you whole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52400" y="411163"/>
            <a:ext cx="89916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讓神的兒子以祂聖靈和祂愛來圍繞你</a:t>
            </a:r>
            <a: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讓祂充滿你心，使你靈滿足</a:t>
            </a:r>
            <a: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讓祂擔負你一切掛慮，賞賜平安的聖靈</a:t>
            </a:r>
            <a: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降臨在你生命中，使你完全</a:t>
            </a:r>
            <a:endParaRPr lang="en-US" sz="4000" b="1">
              <a:solidFill>
                <a:schemeClr val="tx2"/>
              </a:solidFill>
              <a:latin typeface="SimSun" pitchFamily="2" charset="-122"/>
              <a:ea typeface="SimSun" pitchFamily="2" charset="-122"/>
            </a:endParaRPr>
          </a:p>
          <a:p>
            <a:pPr algn="ctr" eaLnBrk="1" hangingPunct="1"/>
            <a:endParaRPr lang="en-US" sz="40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8" descr="4-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 txBox="1">
            <a:spLocks/>
          </p:cNvSpPr>
          <p:nvPr/>
        </p:nvSpPr>
        <p:spPr bwMode="auto">
          <a:xfrm>
            <a:off x="76200" y="3200400"/>
            <a:ext cx="754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Jesus, O Jesus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Come and fill Your lambs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Jesus, O Jesus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Come and fill Your lambs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endParaRPr lang="en-US" sz="36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1068388"/>
            <a:ext cx="8991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耶穌，主耶穌，求充滿我們</a:t>
            </a:r>
            <a:r>
              <a:rPr 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耶穌，主耶穌，求充滿我們</a:t>
            </a:r>
            <a:endParaRPr lang="en-US" sz="4400" b="1">
              <a:solidFill>
                <a:schemeClr val="tx2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512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0" y="6400800"/>
            <a:ext cx="3733800" cy="457200"/>
          </a:xfrm>
          <a:noFill/>
        </p:spPr>
        <p:txBody>
          <a:bodyPr/>
          <a:lstStyle/>
          <a:p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Let the Son of God Enfold You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3/5</a:t>
            </a:r>
          </a:p>
        </p:txBody>
      </p:sp>
      <p:pic>
        <p:nvPicPr>
          <p:cNvPr id="5125" name="Picture 7" descr="4-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8" y="0"/>
            <a:ext cx="9115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 txBox="1">
            <a:spLocks/>
          </p:cNvSpPr>
          <p:nvPr/>
        </p:nvSpPr>
        <p:spPr bwMode="auto">
          <a:xfrm>
            <a:off x="228600" y="3581400"/>
            <a:ext cx="754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O come and sing this song with gladness 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As your hearts are filled with joy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Lift your hands in sweet surrender to His name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O give Him all your tears and sadness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Give Him all your years of pain</a:t>
            </a:r>
            <a:br>
              <a:rPr lang="en-US" sz="2800" b="1"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latin typeface="Times New Roman" pitchFamily="18" charset="0"/>
                <a:cs typeface="Times New Roman" pitchFamily="18" charset="0"/>
              </a:rPr>
              <a:t>And you'll enter into life in Jesus' name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52400" y="411163"/>
            <a:ext cx="89916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哦揚聲歡呼歌唱讚美，讓你心充滿喜樂</a:t>
            </a:r>
            <a: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舉起雙手甘願順服祂的名</a:t>
            </a:r>
            <a: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將你的憂傷破碎心靈，痛苦歲月交給祂</a:t>
            </a:r>
            <a: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0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你將靠著祂的名，進入永生</a:t>
            </a:r>
            <a:endParaRPr lang="en-US" sz="4000" b="1">
              <a:solidFill>
                <a:schemeClr val="tx2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0" y="6400800"/>
            <a:ext cx="3733800" cy="457200"/>
          </a:xfrm>
          <a:noFill/>
        </p:spPr>
        <p:txBody>
          <a:bodyPr/>
          <a:lstStyle/>
          <a:p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Let the Son of God Enfold You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4/5</a:t>
            </a:r>
          </a:p>
        </p:txBody>
      </p:sp>
      <p:pic>
        <p:nvPicPr>
          <p:cNvPr id="6149" name="Picture 7" descr="4-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 txBox="1">
            <a:spLocks/>
          </p:cNvSpPr>
          <p:nvPr/>
        </p:nvSpPr>
        <p:spPr bwMode="auto">
          <a:xfrm>
            <a:off x="76200" y="3200400"/>
            <a:ext cx="754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Jesus, O Jesus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Come and fill Your lambs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Jesus, O Jesus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Come and fill Your lambs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endParaRPr lang="en-US" sz="36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" y="1068388"/>
            <a:ext cx="89916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耶穌，主耶穌，求充滿我們</a:t>
            </a:r>
            <a:r>
              <a:rPr 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sz="4400" b="1">
                <a:solidFill>
                  <a:schemeClr val="tx2"/>
                </a:solidFill>
                <a:latin typeface="SimSun" pitchFamily="2" charset="-122"/>
                <a:ea typeface="SimSun" pitchFamily="2" charset="-122"/>
              </a:rPr>
              <a:t>耶穌，主耶穌，求充滿我們</a:t>
            </a:r>
            <a:endParaRPr lang="en-US" sz="4400" b="1">
              <a:solidFill>
                <a:schemeClr val="tx2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0" y="6400800"/>
            <a:ext cx="3733800" cy="457200"/>
          </a:xfrm>
          <a:noFill/>
        </p:spPr>
        <p:txBody>
          <a:bodyPr/>
          <a:lstStyle/>
          <a:p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Let the Son of God Enfold You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5/5</a:t>
            </a:r>
          </a:p>
        </p:txBody>
      </p:sp>
      <p:pic>
        <p:nvPicPr>
          <p:cNvPr id="7173" name="Picture 7" descr="4-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176</TotalTime>
  <Words>133</Words>
  <Application>Microsoft Office PowerPoint</Application>
  <PresentationFormat>On-screen Show (4:3)</PresentationFormat>
  <Paragraphs>18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Black</vt:lpstr>
      <vt:lpstr>Arial</vt:lpstr>
      <vt:lpstr>Times New Roman</vt:lpstr>
      <vt:lpstr>Calibri</vt:lpstr>
      <vt:lpstr>SimSun</vt:lpstr>
      <vt:lpstr>Fireworks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125</cp:revision>
  <dcterms:created xsi:type="dcterms:W3CDTF">2009-07-23T18:50:24Z</dcterms:created>
  <dcterms:modified xsi:type="dcterms:W3CDTF">2018-03-26T03:29:50Z</dcterms:modified>
</cp:coreProperties>
</file>