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7"/>
  </p:notesMasterIdLst>
  <p:sldIdLst>
    <p:sldId id="283" r:id="rId2"/>
    <p:sldId id="284" r:id="rId3"/>
    <p:sldId id="285" r:id="rId4"/>
    <p:sldId id="286" r:id="rId5"/>
    <p:sldId id="287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6CBBFD-8BC0-4B01-803D-C7C530204841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171DF6-8E81-493E-9DA0-24559C61C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AE6CAB-0118-46AD-BFFA-C77E59B342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5A5F6C-5FE9-4CFF-A503-47C40CF0352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4E5F8D-5B4E-4934-A0D8-B99C82C0F6E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C6CEEF-FA33-4778-9171-E18F5AD8627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74"/>
              <a:ext cx="4299" cy="3375"/>
              <a:chOff x="0" y="6"/>
              <a:chExt cx="5533" cy="433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6"/>
                <a:ext cx="5470" cy="4331"/>
                <a:chOff x="0" y="6"/>
                <a:chExt cx="5470" cy="433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51"/>
                  <a:chOff x="1265" y="816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5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3"/>
                    <a:ext cx="578" cy="408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6"/>
                  <a:ext cx="5470" cy="4331"/>
                  <a:chOff x="0" y="6"/>
                  <a:chExt cx="5470" cy="433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8"/>
                    <a:ext cx="1261" cy="2316"/>
                    <a:chOff x="3470" y="1536"/>
                    <a:chExt cx="1261" cy="2316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6" y="2240"/>
                      <a:ext cx="1722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5" y="3146"/>
                      <a:ext cx="921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0"/>
                    <a:ext cx="2462" cy="1329"/>
                    <a:chOff x="2864" y="2018"/>
                    <a:chExt cx="2462" cy="1329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8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2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1"/>
                    <a:ext cx="2478" cy="1065"/>
                    <a:chOff x="2896" y="1829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2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18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9"/>
                    <a:ext cx="2472" cy="926"/>
                    <a:chOff x="2924" y="1637"/>
                    <a:chExt cx="2472" cy="926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7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8"/>
                      <a:ext cx="901" cy="52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6"/>
                    <a:chOff x="2958" y="1414"/>
                    <a:chExt cx="2341" cy="656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79"/>
                      <a:ext cx="830" cy="491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39"/>
                    <a:ext cx="2150" cy="344"/>
                    <a:chOff x="2983" y="1267"/>
                    <a:chExt cx="2150" cy="344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8"/>
                      <a:ext cx="1404" cy="22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7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8"/>
                    <a:chOff x="2938" y="918"/>
                    <a:chExt cx="1879" cy="428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30"/>
                      <a:ext cx="1233" cy="2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0" y="1630"/>
                    <a:ext cx="1256" cy="2319"/>
                    <a:chOff x="636" y="1658"/>
                    <a:chExt cx="1256" cy="2319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5" y="2363"/>
                      <a:ext cx="1722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8" y="3270"/>
                      <a:ext cx="925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6"/>
                    <a:chOff x="-5" y="2196"/>
                    <a:chExt cx="2461" cy="1336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79"/>
                    <a:ext cx="2477" cy="1064"/>
                    <a:chOff x="-52" y="2007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6"/>
                      <a:ext cx="1736" cy="30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2"/>
                      <a:ext cx="932" cy="48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2"/>
                    <a:ext cx="2472" cy="931"/>
                    <a:chOff x="-74" y="1810"/>
                    <a:chExt cx="2472" cy="931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0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2"/>
                      <a:ext cx="901" cy="52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1"/>
                    <a:ext cx="2339" cy="658"/>
                    <a:chOff x="23" y="1589"/>
                    <a:chExt cx="2339" cy="658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89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60"/>
                      <a:ext cx="830" cy="4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5"/>
                    <a:ext cx="2150" cy="346"/>
                    <a:chOff x="189" y="1443"/>
                    <a:chExt cx="2150" cy="346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4"/>
                      <a:ext cx="1404" cy="22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3"/>
                      <a:ext cx="754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4"/>
                    <a:ext cx="1879" cy="430"/>
                    <a:chOff x="505" y="1092"/>
                    <a:chExt cx="1879" cy="430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4"/>
                      <a:ext cx="1233" cy="2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1"/>
                      <a:ext cx="662" cy="341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9"/>
                      <a:ext cx="1233" cy="21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1"/>
                    <a:chOff x="911" y="589"/>
                    <a:chExt cx="1767" cy="741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6"/>
                      <a:ext cx="1233" cy="21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4"/>
                    <a:ext cx="1693" cy="890"/>
                    <a:chOff x="1120" y="304"/>
                    <a:chExt cx="1693" cy="890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80"/>
                      <a:ext cx="1251" cy="21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4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11" y="70"/>
                    <a:ext cx="775" cy="1523"/>
                    <a:chOff x="1637" y="98"/>
                    <a:chExt cx="775" cy="1523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6" y="965"/>
                      <a:ext cx="1098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11" y="223"/>
                      <a:ext cx="589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8" y="6"/>
                    <a:ext cx="636" cy="1535"/>
                    <a:chOff x="1934" y="34"/>
                    <a:chExt cx="636" cy="1535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3" y="932"/>
                      <a:ext cx="1059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8" y="150"/>
                      <a:ext cx="568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9"/>
                    <a:chOff x="2822" y="671"/>
                    <a:chExt cx="1846" cy="569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6"/>
                      <a:ext cx="1233" cy="21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0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6"/>
                    <a:ext cx="1783" cy="720"/>
                    <a:chOff x="2683" y="444"/>
                    <a:chExt cx="1783" cy="720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8"/>
                      <a:ext cx="1233" cy="21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3"/>
                      <a:ext cx="663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50"/>
                    <a:ext cx="1027" cy="14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200" y="196"/>
                    <a:ext cx="549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7" y="17"/>
                    <a:ext cx="635" cy="1511"/>
                    <a:chOff x="2803" y="45"/>
                    <a:chExt cx="635" cy="1511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5" y="935"/>
                      <a:ext cx="1059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7"/>
                      <a:ext cx="570" cy="28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1" y="129"/>
                    <a:ext cx="1014" cy="1462"/>
                    <a:chOff x="2937" y="157"/>
                    <a:chExt cx="1014" cy="1462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06"/>
                      <a:ext cx="1156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56"/>
                      <a:ext cx="620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7"/>
                    <a:ext cx="242" cy="1442"/>
                    <a:chOff x="2731" y="35"/>
                    <a:chExt cx="242" cy="1442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57"/>
                      <a:ext cx="952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3"/>
                      <a:ext cx="511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9" y="1739"/>
                    <a:ext cx="1081" cy="2446"/>
                    <a:chOff x="945" y="1767"/>
                    <a:chExt cx="1081" cy="2446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4"/>
                      <a:ext cx="1726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30" y="3508"/>
                      <a:ext cx="921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6" y="1898"/>
                    <a:ext cx="768" cy="2385"/>
                    <a:chOff x="1452" y="1926"/>
                    <a:chExt cx="768" cy="2385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68"/>
                      <a:ext cx="1595" cy="31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3639"/>
                      <a:ext cx="857" cy="4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50" y="1945"/>
                    <a:ext cx="465" cy="2338"/>
                    <a:chOff x="1936" y="1971"/>
                    <a:chExt cx="498" cy="261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26" y="2675"/>
                      <a:ext cx="1713" cy="30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14" y="3890"/>
                      <a:ext cx="915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9" y="1688"/>
                    <a:ext cx="1124" cy="2421"/>
                    <a:chOff x="3335" y="1716"/>
                    <a:chExt cx="1124" cy="2421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30" y="2422"/>
                      <a:ext cx="1722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0"/>
                      <a:ext cx="923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34"/>
                    <a:ext cx="882" cy="2430"/>
                    <a:chOff x="3180" y="1862"/>
                    <a:chExt cx="882" cy="2430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36"/>
                      <a:ext cx="1649" cy="30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6"/>
                      <a:ext cx="884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4"/>
                    <a:ext cx="621" cy="2383"/>
                    <a:chOff x="3006" y="1982"/>
                    <a:chExt cx="621" cy="2383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59"/>
                      <a:ext cx="1599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3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4" y="2073"/>
                    <a:ext cx="402" cy="2222"/>
                    <a:chOff x="2820" y="2101"/>
                    <a:chExt cx="402" cy="2222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10" y="2712"/>
                      <a:ext cx="1468" cy="2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4" y="3735"/>
                      <a:ext cx="78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4" y="2104"/>
                    <a:ext cx="427" cy="2187"/>
                    <a:chOff x="2289" y="2132"/>
                    <a:chExt cx="427" cy="2187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57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1" y="3785"/>
                      <a:ext cx="773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9"/>
                <a:chOff x="73" y="313"/>
                <a:chExt cx="5460" cy="3669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9"/>
                  <a:chOff x="73" y="313"/>
                  <a:chExt cx="5460" cy="3669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2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78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3"/>
                    <a:ext cx="2541" cy="2383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3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2"/>
                    <a:ext cx="763" cy="2303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2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31"/>
                  <a:ext cx="443" cy="838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84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928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28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62F0A-7104-4B13-AB88-87417F6404F2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3C5C5-6A18-48FE-B67B-CF342BFF4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AC0C1-8FE1-4A1E-AEA2-B6F5BE1F7EAF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0CFC8-A41E-41C4-A205-B041A1E78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D21CA-3745-4225-9E57-F45825FCE450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30C96-9E34-4C94-8A0F-A4A4EEDB2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A2AAF-CE88-4B7C-B8F2-DB71D609A03D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E1183-E6F4-474D-BFC9-B627390C5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423E0-1C48-488D-9822-AA210FCA6772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9FE85-F23C-4DF0-9342-8F352E0A8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8EC58-C1AD-40FD-885A-EC480498FA58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CDFBA-A1B7-411D-B04C-D156E36D8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80AF8-156E-4A60-A809-30DC8E4EFDBD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9E04E-6531-4F4F-A97E-A559F8599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BA7CA-9F63-4038-84B8-273EB5B2C06F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0D4F3-6D90-41FB-AAFB-737E4CC97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ED4A3-87A7-4505-BCD0-EE2A6DA165E4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310D5-117D-45E2-8733-AB08912A5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4A263-974C-465C-9153-7C12D1344AE0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76618-09D9-4A94-9472-FAF14A042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09133-59A3-4DEC-9993-565E77963C07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E46D8-8885-4C5D-9A01-EE65E271C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48132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13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48135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136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4813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13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48142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143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4814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8" y="2236"/>
                    <a:ext cx="1699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14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45" y="3123"/>
                    <a:ext cx="873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4814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15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48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4815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07" y="1616"/>
                    <a:ext cx="1680" cy="3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15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1" cy="51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4815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15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4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4816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16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49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4816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883" y="1128"/>
                    <a:ext cx="1265" cy="2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16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4816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66" y="2351"/>
                    <a:ext cx="1726" cy="29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16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4817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17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4817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17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4817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17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4817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18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4818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18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26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4818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18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4818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18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4819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19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4819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19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4819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19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4820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42" y="915"/>
                    <a:ext cx="1040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20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4820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5" y="1022"/>
                    <a:ext cx="1229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20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4820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20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820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20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4821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71" y="927"/>
                    <a:ext cx="104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21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4821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21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4821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21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4822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22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31" y="3463"/>
                    <a:ext cx="913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4822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22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91" y="3603"/>
                    <a:ext cx="82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4822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376" y="2657"/>
                    <a:ext cx="172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22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686" y="3847"/>
                    <a:ext cx="923" cy="46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4822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23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4823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9" y="2490"/>
                    <a:ext cx="1643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23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560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4823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23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6" y="3696"/>
                    <a:ext cx="851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4823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27" y="2677"/>
                    <a:ext cx="1432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23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677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4824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824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35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sp>
            <p:nvSpPr>
              <p:cNvPr id="4824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244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24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24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24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24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24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250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251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25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25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25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255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25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257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25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25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26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26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26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26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264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26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CBC27111-B0F5-4B8F-A56E-C725BB1DCB3D}" type="datetime1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826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Here I am to worship 1 of 6</a:t>
            </a:r>
          </a:p>
        </p:txBody>
      </p:sp>
      <p:sp>
        <p:nvSpPr>
          <p:cNvPr id="4826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7C8014E-8370-4F90-B902-00F9C9912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red_bl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0" y="1843088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zh-CN" altLang="en-US" sz="5400" b="1">
                <a:solidFill>
                  <a:schemeClr val="tx2"/>
                </a:solidFill>
                <a:ea typeface="SimSun" pitchFamily="2" charset="-122"/>
              </a:rPr>
              <a:t>讓神兒子的愛圍繞你</a:t>
            </a:r>
            <a:endParaRPr lang="en-US" sz="5400">
              <a:solidFill>
                <a:schemeClr val="tx2"/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457200" y="2971800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Times New Roman" pitchFamily="18" charset="0"/>
                <a:cs typeface="Times New Roman" pitchFamily="18" charset="0"/>
              </a:rPr>
              <a:t>Let the Son of God Enfold You</a:t>
            </a:r>
            <a:endParaRPr lang="en-US" sz="4000" b="1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pic>
        <p:nvPicPr>
          <p:cNvPr id="3077" name="Picture 4" descr="4-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88" y="0"/>
            <a:ext cx="90900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0" y="6400800"/>
            <a:ext cx="3733800" cy="457200"/>
          </a:xfrm>
          <a:noFill/>
        </p:spPr>
        <p:txBody>
          <a:bodyPr/>
          <a:lstStyle/>
          <a:p>
            <a:r>
              <a:rPr 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Let the Son of God Enfold You</a:t>
            </a:r>
            <a:r>
              <a:rPr lang="en-US" b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2/5</a:t>
            </a:r>
          </a:p>
        </p:txBody>
      </p:sp>
      <p:sp>
        <p:nvSpPr>
          <p:cNvPr id="4099" name="Subtitle 2"/>
          <p:cNvSpPr txBox="1">
            <a:spLocks/>
          </p:cNvSpPr>
          <p:nvPr/>
        </p:nvSpPr>
        <p:spPr bwMode="auto">
          <a:xfrm>
            <a:off x="76200" y="3581400"/>
            <a:ext cx="7543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O let the Son of God enfold you</a:t>
            </a:r>
            <a:br>
              <a:rPr lang="en-US" sz="2800" b="1">
                <a:latin typeface="Times New Roman" pitchFamily="18" charset="0"/>
                <a:cs typeface="Times New Roman" pitchFamily="18" charset="0"/>
              </a:rPr>
            </a:br>
            <a:r>
              <a:rPr lang="en-US" sz="2800" b="1">
                <a:latin typeface="Times New Roman" pitchFamily="18" charset="0"/>
                <a:cs typeface="Times New Roman" pitchFamily="18" charset="0"/>
              </a:rPr>
              <a:t>With His Spirit and His love</a:t>
            </a:r>
            <a:br>
              <a:rPr lang="en-US" sz="2800" b="1">
                <a:latin typeface="Times New Roman" pitchFamily="18" charset="0"/>
                <a:cs typeface="Times New Roman" pitchFamily="18" charset="0"/>
              </a:rPr>
            </a:br>
            <a:r>
              <a:rPr lang="en-US" sz="2800" b="1">
                <a:latin typeface="Times New Roman" pitchFamily="18" charset="0"/>
                <a:cs typeface="Times New Roman" pitchFamily="18" charset="0"/>
              </a:rPr>
              <a:t>Let Him fill your heart and satisfy your soul</a:t>
            </a:r>
            <a:br>
              <a:rPr lang="en-US" sz="2800" b="1">
                <a:latin typeface="Times New Roman" pitchFamily="18" charset="0"/>
                <a:cs typeface="Times New Roman" pitchFamily="18" charset="0"/>
              </a:rPr>
            </a:br>
            <a:r>
              <a:rPr lang="en-US" sz="2800" b="1">
                <a:latin typeface="Times New Roman" pitchFamily="18" charset="0"/>
                <a:cs typeface="Times New Roman" pitchFamily="18" charset="0"/>
              </a:rPr>
              <a:t>O let Him have the things that hold you</a:t>
            </a:r>
            <a:br>
              <a:rPr lang="en-US" sz="2800" b="1">
                <a:latin typeface="Times New Roman" pitchFamily="18" charset="0"/>
                <a:cs typeface="Times New Roman" pitchFamily="18" charset="0"/>
              </a:rPr>
            </a:br>
            <a:r>
              <a:rPr lang="en-US" sz="2800" b="1">
                <a:latin typeface="Times New Roman" pitchFamily="18" charset="0"/>
                <a:cs typeface="Times New Roman" pitchFamily="18" charset="0"/>
              </a:rPr>
              <a:t>And His Spirit like a dove</a:t>
            </a:r>
            <a:br>
              <a:rPr lang="en-US" sz="2800" b="1">
                <a:latin typeface="Times New Roman" pitchFamily="18" charset="0"/>
                <a:cs typeface="Times New Roman" pitchFamily="18" charset="0"/>
              </a:rPr>
            </a:br>
            <a:r>
              <a:rPr lang="en-US" sz="2800" b="1">
                <a:latin typeface="Times New Roman" pitchFamily="18" charset="0"/>
                <a:cs typeface="Times New Roman" pitchFamily="18" charset="0"/>
              </a:rPr>
              <a:t>Will descend upon your life and make you whole</a:t>
            </a:r>
            <a:br>
              <a:rPr lang="en-US" sz="2800" b="1">
                <a:latin typeface="Times New Roman" pitchFamily="18" charset="0"/>
                <a:cs typeface="Times New Roman" pitchFamily="18" charset="0"/>
              </a:rPr>
            </a:br>
            <a:endParaRPr lang="en-US" sz="28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52400" y="411163"/>
            <a:ext cx="89916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40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>讓神的兒子以祂聖靈和祂愛來圍繞你</a:t>
            </a:r>
            <a:r>
              <a:rPr lang="en-US" sz="40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/>
            </a:r>
            <a:br>
              <a:rPr lang="en-US" sz="40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0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>讓祂充滿你心，使你靈滿足</a:t>
            </a:r>
            <a:r>
              <a:rPr lang="en-US" sz="40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/>
            </a:r>
            <a:br>
              <a:rPr lang="en-US" sz="40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0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>讓祂擔負你一切掛慮，賞賜平安的聖靈</a:t>
            </a:r>
            <a:r>
              <a:rPr lang="en-US" sz="40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/>
            </a:r>
            <a:br>
              <a:rPr lang="en-US" sz="40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0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>降臨在你生命中，使你完全</a:t>
            </a:r>
            <a:endParaRPr lang="en-US" sz="4000" b="1">
              <a:solidFill>
                <a:schemeClr val="tx2"/>
              </a:solidFill>
              <a:latin typeface="SimSun" pitchFamily="2" charset="-122"/>
              <a:ea typeface="SimSun" pitchFamily="2" charset="-122"/>
            </a:endParaRPr>
          </a:p>
          <a:p>
            <a:pPr algn="ctr" eaLnBrk="1" hangingPunct="1"/>
            <a:endParaRPr lang="en-US" sz="40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8" descr="4-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/>
          <p:cNvSpPr txBox="1">
            <a:spLocks/>
          </p:cNvSpPr>
          <p:nvPr/>
        </p:nvSpPr>
        <p:spPr bwMode="auto">
          <a:xfrm>
            <a:off x="76200" y="3200400"/>
            <a:ext cx="7543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Jesus, O Jesus</a:t>
            </a:r>
            <a:br>
              <a:rPr lang="en-US" sz="3600" b="1"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latin typeface="Times New Roman" pitchFamily="18" charset="0"/>
                <a:cs typeface="Times New Roman" pitchFamily="18" charset="0"/>
              </a:rPr>
              <a:t>Come and fill Your lambs</a:t>
            </a:r>
            <a:br>
              <a:rPr lang="en-US" sz="3600" b="1"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latin typeface="Times New Roman" pitchFamily="18" charset="0"/>
                <a:cs typeface="Times New Roman" pitchFamily="18" charset="0"/>
              </a:rPr>
              <a:t>Jesus, O Jesus</a:t>
            </a:r>
            <a:br>
              <a:rPr lang="en-US" sz="3600" b="1"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latin typeface="Times New Roman" pitchFamily="18" charset="0"/>
                <a:cs typeface="Times New Roman" pitchFamily="18" charset="0"/>
              </a:rPr>
              <a:t>Come and fill Your lambs</a:t>
            </a:r>
            <a:br>
              <a:rPr lang="en-US" sz="3600" b="1"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>
                <a:latin typeface="Times New Roman" pitchFamily="18" charset="0"/>
                <a:cs typeface="Times New Roman" pitchFamily="18" charset="0"/>
              </a:rPr>
            </a:br>
            <a:endParaRPr lang="en-US" sz="36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" y="1068388"/>
            <a:ext cx="89916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44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>耶穌，主耶穌，求充滿我們</a:t>
            </a:r>
            <a:r>
              <a:rPr lang="en-US" sz="44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/>
            </a:r>
            <a:br>
              <a:rPr lang="en-US" sz="44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4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>耶穌，主耶穌，求充滿我們</a:t>
            </a:r>
            <a:endParaRPr lang="en-US" sz="4400" b="1">
              <a:solidFill>
                <a:schemeClr val="tx2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512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0" y="6400800"/>
            <a:ext cx="3733800" cy="457200"/>
          </a:xfrm>
          <a:noFill/>
        </p:spPr>
        <p:txBody>
          <a:bodyPr/>
          <a:lstStyle/>
          <a:p>
            <a:r>
              <a:rPr 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Let the Son of God Enfold You</a:t>
            </a:r>
            <a:r>
              <a:rPr lang="en-US" b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3/5</a:t>
            </a:r>
          </a:p>
        </p:txBody>
      </p:sp>
      <p:pic>
        <p:nvPicPr>
          <p:cNvPr id="5125" name="Picture 7" descr="4-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8" y="0"/>
            <a:ext cx="9115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 txBox="1">
            <a:spLocks/>
          </p:cNvSpPr>
          <p:nvPr/>
        </p:nvSpPr>
        <p:spPr bwMode="auto">
          <a:xfrm>
            <a:off x="228600" y="3581400"/>
            <a:ext cx="7543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O come and sing this song with gladness </a:t>
            </a:r>
            <a:br>
              <a:rPr lang="en-US" sz="2800" b="1">
                <a:latin typeface="Times New Roman" pitchFamily="18" charset="0"/>
                <a:cs typeface="Times New Roman" pitchFamily="18" charset="0"/>
              </a:rPr>
            </a:br>
            <a:r>
              <a:rPr lang="en-US" sz="2800" b="1">
                <a:latin typeface="Times New Roman" pitchFamily="18" charset="0"/>
                <a:cs typeface="Times New Roman" pitchFamily="18" charset="0"/>
              </a:rPr>
              <a:t>As your hearts are filled with joy</a:t>
            </a:r>
            <a:br>
              <a:rPr lang="en-US" sz="2800" b="1">
                <a:latin typeface="Times New Roman" pitchFamily="18" charset="0"/>
                <a:cs typeface="Times New Roman" pitchFamily="18" charset="0"/>
              </a:rPr>
            </a:br>
            <a:r>
              <a:rPr lang="en-US" sz="2800" b="1">
                <a:latin typeface="Times New Roman" pitchFamily="18" charset="0"/>
                <a:cs typeface="Times New Roman" pitchFamily="18" charset="0"/>
              </a:rPr>
              <a:t>Lift your hands in sweet surrender to His name</a:t>
            </a:r>
            <a:br>
              <a:rPr lang="en-US" sz="2800" b="1">
                <a:latin typeface="Times New Roman" pitchFamily="18" charset="0"/>
                <a:cs typeface="Times New Roman" pitchFamily="18" charset="0"/>
              </a:rPr>
            </a:br>
            <a:r>
              <a:rPr lang="en-US" sz="2800" b="1">
                <a:latin typeface="Times New Roman" pitchFamily="18" charset="0"/>
                <a:cs typeface="Times New Roman" pitchFamily="18" charset="0"/>
              </a:rPr>
              <a:t>O give Him all your tears and sadness</a:t>
            </a:r>
            <a:br>
              <a:rPr lang="en-US" sz="2800" b="1">
                <a:latin typeface="Times New Roman" pitchFamily="18" charset="0"/>
                <a:cs typeface="Times New Roman" pitchFamily="18" charset="0"/>
              </a:rPr>
            </a:br>
            <a:r>
              <a:rPr lang="en-US" sz="2800" b="1">
                <a:latin typeface="Times New Roman" pitchFamily="18" charset="0"/>
                <a:cs typeface="Times New Roman" pitchFamily="18" charset="0"/>
              </a:rPr>
              <a:t>Give Him all your years of pain</a:t>
            </a:r>
            <a:br>
              <a:rPr lang="en-US" sz="2800" b="1">
                <a:latin typeface="Times New Roman" pitchFamily="18" charset="0"/>
                <a:cs typeface="Times New Roman" pitchFamily="18" charset="0"/>
              </a:rPr>
            </a:br>
            <a:r>
              <a:rPr lang="en-US" sz="2800" b="1">
                <a:latin typeface="Times New Roman" pitchFamily="18" charset="0"/>
                <a:cs typeface="Times New Roman" pitchFamily="18" charset="0"/>
              </a:rPr>
              <a:t>And you'll enter into life in Jesus' name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52400" y="411163"/>
            <a:ext cx="89916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40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>哦揚聲歡呼歌唱讚美，讓你心充滿喜樂</a:t>
            </a:r>
            <a:r>
              <a:rPr lang="en-US" sz="40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/>
            </a:r>
            <a:br>
              <a:rPr lang="en-US" sz="40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0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>舉起雙手甘願順服祂的名</a:t>
            </a:r>
            <a:r>
              <a:rPr lang="en-US" sz="40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/>
            </a:r>
            <a:br>
              <a:rPr lang="en-US" sz="40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0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>將你的憂傷破碎心靈，痛苦歲月交給祂</a:t>
            </a:r>
            <a:r>
              <a:rPr lang="en-US" sz="40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/>
            </a:r>
            <a:br>
              <a:rPr lang="en-US" sz="40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0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>你將靠著祂的名，進入永生</a:t>
            </a:r>
            <a:endParaRPr lang="en-US" sz="4000" b="1">
              <a:solidFill>
                <a:schemeClr val="tx2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614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0" y="6400800"/>
            <a:ext cx="3733800" cy="457200"/>
          </a:xfrm>
          <a:noFill/>
        </p:spPr>
        <p:txBody>
          <a:bodyPr/>
          <a:lstStyle/>
          <a:p>
            <a:r>
              <a:rPr 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Let the Son of God Enfold You</a:t>
            </a:r>
            <a:r>
              <a:rPr lang="en-US" b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4/5</a:t>
            </a:r>
          </a:p>
        </p:txBody>
      </p:sp>
      <p:pic>
        <p:nvPicPr>
          <p:cNvPr id="6149" name="Picture 7" descr="4-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 txBox="1">
            <a:spLocks/>
          </p:cNvSpPr>
          <p:nvPr/>
        </p:nvSpPr>
        <p:spPr bwMode="auto">
          <a:xfrm>
            <a:off x="76200" y="3200400"/>
            <a:ext cx="7543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Jesus, O Jesus</a:t>
            </a:r>
            <a:br>
              <a:rPr lang="en-US" sz="3600" b="1"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latin typeface="Times New Roman" pitchFamily="18" charset="0"/>
                <a:cs typeface="Times New Roman" pitchFamily="18" charset="0"/>
              </a:rPr>
              <a:t>Come and fill Your lambs</a:t>
            </a:r>
            <a:br>
              <a:rPr lang="en-US" sz="3600" b="1"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latin typeface="Times New Roman" pitchFamily="18" charset="0"/>
                <a:cs typeface="Times New Roman" pitchFamily="18" charset="0"/>
              </a:rPr>
              <a:t>Jesus, O Jesus</a:t>
            </a:r>
            <a:br>
              <a:rPr lang="en-US" sz="3600" b="1"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latin typeface="Times New Roman" pitchFamily="18" charset="0"/>
                <a:cs typeface="Times New Roman" pitchFamily="18" charset="0"/>
              </a:rPr>
              <a:t>Come and fill Your lambs</a:t>
            </a:r>
            <a:br>
              <a:rPr lang="en-US" sz="3600" b="1"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>
                <a:latin typeface="Times New Roman" pitchFamily="18" charset="0"/>
                <a:cs typeface="Times New Roman" pitchFamily="18" charset="0"/>
              </a:rPr>
            </a:br>
            <a:endParaRPr lang="en-US" sz="36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52400" y="1068388"/>
            <a:ext cx="89916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44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>耶穌，主耶穌，求充滿我們</a:t>
            </a:r>
            <a:r>
              <a:rPr lang="en-US" sz="44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/>
            </a:r>
            <a:br>
              <a:rPr lang="en-US" sz="44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sz="4400" b="1">
                <a:solidFill>
                  <a:schemeClr val="tx2"/>
                </a:solidFill>
                <a:latin typeface="SimSun" pitchFamily="2" charset="-122"/>
                <a:ea typeface="SimSun" pitchFamily="2" charset="-122"/>
              </a:rPr>
              <a:t>耶穌，主耶穌，求充滿我們</a:t>
            </a:r>
            <a:endParaRPr lang="en-US" sz="4400" b="1">
              <a:solidFill>
                <a:schemeClr val="tx2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717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0" y="6400800"/>
            <a:ext cx="3733800" cy="457200"/>
          </a:xfrm>
          <a:noFill/>
        </p:spPr>
        <p:txBody>
          <a:bodyPr/>
          <a:lstStyle/>
          <a:p>
            <a:r>
              <a:rPr 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Let the Son of God Enfold You</a:t>
            </a:r>
            <a:r>
              <a:rPr lang="en-US" b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5/5</a:t>
            </a:r>
          </a:p>
        </p:txBody>
      </p:sp>
      <p:pic>
        <p:nvPicPr>
          <p:cNvPr id="7173" name="Picture 7" descr="4-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176</TotalTime>
  <Words>133</Words>
  <Application>Microsoft Office PowerPoint</Application>
  <PresentationFormat>On-screen Show (4:3)</PresentationFormat>
  <Paragraphs>18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Black</vt:lpstr>
      <vt:lpstr>Arial</vt:lpstr>
      <vt:lpstr>Times New Roman</vt:lpstr>
      <vt:lpstr>Calibri</vt:lpstr>
      <vt:lpstr>SimSun</vt:lpstr>
      <vt:lpstr>Fireworks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</dc:creator>
  <cp:lastModifiedBy>Mingyong Huang</cp:lastModifiedBy>
  <cp:revision>125</cp:revision>
  <dcterms:created xsi:type="dcterms:W3CDTF">2009-07-23T18:50:24Z</dcterms:created>
  <dcterms:modified xsi:type="dcterms:W3CDTF">2018-03-26T03:29:50Z</dcterms:modified>
</cp:coreProperties>
</file>