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32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676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C3A6DAF-5647-4C9D-AB5F-2E20D8D86802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C5B0239-77C2-4D24-89E0-C3DF48083B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>
                <a:ea typeface="+mn-ea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>
                <a:ea typeface="+mn-ea"/>
              </a:endParaRPr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>
                <a:ea typeface="+mn-ea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>
                <a:ea typeface="+mn-ea"/>
              </a:endParaRPr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304D800C-65D1-4DE8-AA43-6F0284DD747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65135-DCC5-43FA-AC9D-6BD193BA981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AEAFD-07E0-413E-8026-4379C7A5AC1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F4AFC-C2DF-4DD1-9EDD-9ABC8EA7CD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F2CB0-C88D-48A9-A685-DBC4DFA7825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FCCDF-937B-4C0E-8F63-ACFF68AEE5C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5FED4-3C68-4890-94B6-B72DBB4148A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48E4F-E0FE-4363-99AA-3255A98CEDA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FDF0B-ED0D-4D3A-9B8A-B055C9B7934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43CBE-C313-48D7-8A92-D70C507C05A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0D019-0B5F-4D20-8C42-51E98580047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>
                <a:ea typeface="+mn-ea"/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>
                <a:ea typeface="+mn-ea"/>
              </a:endParaRPr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>
                <a:ea typeface="+mn-ea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>
                <a:ea typeface="+mn-ea"/>
              </a:endParaRPr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>
                <a:ea typeface="+mn-ea"/>
              </a:defRPr>
            </a:lvl1pPr>
          </a:lstStyle>
          <a:p>
            <a:pPr>
              <a:defRPr/>
            </a:pPr>
            <a:fld id="{5D023AC2-6A5C-4877-88A2-46898F5A90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4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-28575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ea typeface="全真圓新書"/>
                <a:cs typeface="全真圓新書"/>
              </a:rPr>
              <a:t>S414          </a:t>
            </a:r>
            <a:r>
              <a:rPr lang="en-US" altLang="zh-TW" sz="5400" smtClean="0">
                <a:ea typeface="全真楷書"/>
                <a:cs typeface="全真楷書"/>
              </a:rPr>
              <a:t>我</a:t>
            </a:r>
            <a:r>
              <a:rPr lang="zh-TW" altLang="en-US" sz="5400" smtClean="0">
                <a:ea typeface="全真楷書"/>
                <a:cs typeface="全真楷書"/>
              </a:rPr>
              <a:t>要唱耶和華的大慈愛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57250"/>
            <a:ext cx="8991600" cy="5181600"/>
          </a:xfrm>
        </p:spPr>
        <p:txBody>
          <a:bodyPr/>
          <a:lstStyle/>
          <a:p>
            <a:pPr marL="744538" lvl="1" indent="-287338" algn="ctr" eaLnBrk="1" hangingPunct="1">
              <a:lnSpc>
                <a:spcPct val="80000"/>
              </a:lnSpc>
              <a:buFontTx/>
              <a:buNone/>
            </a:pPr>
            <a:r>
              <a:rPr lang="en-US" altLang="zh-TW" sz="3600" b="1" smtClean="0">
                <a:ea typeface="全真楷書"/>
                <a:cs typeface="全真楷書"/>
              </a:rPr>
              <a:t>我</a:t>
            </a:r>
            <a:r>
              <a:rPr lang="zh-TW" altLang="en-US" sz="3600" b="1" smtClean="0">
                <a:ea typeface="全真楷書"/>
                <a:cs typeface="全真楷書"/>
              </a:rPr>
              <a:t>要唱耶和華的大慈愛到永遠，我要唱，</a:t>
            </a:r>
          </a:p>
          <a:p>
            <a:pPr marL="744538" lvl="1" indent="-287338" algn="ctr" eaLnBrk="1" hangingPunct="1">
              <a:lnSpc>
                <a:spcPct val="80000"/>
              </a:lnSpc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我要唱，我要唱耶和華的大慈愛到永遠，我要唱耶和華的大慈愛。</a:t>
            </a:r>
          </a:p>
          <a:p>
            <a:pPr marL="744538" lvl="1" indent="-287338" algn="ctr" eaLnBrk="1" hangingPunct="1">
              <a:lnSpc>
                <a:spcPct val="80000"/>
              </a:lnSpc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用我口，叫人知道，你的信實，你的信實，用我口，叫人知道，</a:t>
            </a:r>
          </a:p>
          <a:p>
            <a:pPr marL="744538" lvl="1" indent="-287338" algn="ctr" eaLnBrk="1" hangingPunct="1">
              <a:lnSpc>
                <a:spcPct val="80000"/>
              </a:lnSpc>
              <a:buFontTx/>
              <a:buNone/>
            </a:pPr>
            <a:r>
              <a:rPr lang="zh-TW" altLang="en-US" sz="3600" b="1" smtClean="0">
                <a:ea typeface="全真楷書"/>
                <a:cs typeface="全真楷書"/>
              </a:rPr>
              <a:t>你的信實直到永遠萬代。</a:t>
            </a:r>
          </a:p>
          <a:p>
            <a:pPr marL="744538" lvl="1" indent="-287338" algn="ctr" eaLnBrk="1" hangingPunct="1">
              <a:lnSpc>
                <a:spcPct val="80000"/>
              </a:lnSpc>
              <a:buFontTx/>
              <a:buNone/>
            </a:pPr>
            <a:r>
              <a:rPr lang="en-US" b="1" smtClean="0"/>
              <a:t>I will sing of the mercies of the Lord forever,  I will sing, I will sing. I will sing of the mercies of the Lord forever,  I will sing of the mercies of the Lord. With my mouth, will I make known Thy faithfulness, thy faithfulness. With my mouth, will I make known, Thy faithfulness to all generations</a:t>
            </a:r>
            <a:r>
              <a:rPr lang="en-US" smtClean="0"/>
              <a:t>.</a:t>
            </a:r>
            <a:endParaRPr lang="zh-TW" altLang="en-US" smtClean="0"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3600" smtClean="0"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3600" smtClean="0">
              <a:ea typeface="全真楷書"/>
              <a:cs typeface="全真楷書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166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新細明體</vt:lpstr>
      <vt:lpstr>Times New Roman</vt:lpstr>
      <vt:lpstr>Calibri</vt:lpstr>
      <vt:lpstr>全真圓新書</vt:lpstr>
      <vt:lpstr>全真楷書</vt:lpstr>
      <vt:lpstr>Fireball</vt:lpstr>
      <vt:lpstr>S414          我要唱耶和華的大慈愛</vt:lpstr>
    </vt:vector>
  </TitlesOfParts>
  <Company>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</dc:creator>
  <cp:lastModifiedBy>Mingyong Huang</cp:lastModifiedBy>
  <cp:revision>157</cp:revision>
  <dcterms:created xsi:type="dcterms:W3CDTF">2010-03-04T18:09:46Z</dcterms:created>
  <dcterms:modified xsi:type="dcterms:W3CDTF">2018-03-26T03:29:33Z</dcterms:modified>
</cp:coreProperties>
</file>