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07" name="Body Level One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915009552_2264x1509.jpg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519873_3318x2212.jpg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Image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Image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Slide Subtitle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Agenda Subtitle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願耶和華賜福給你…"/>
          <p:cNvSpPr txBox="1"/>
          <p:nvPr>
            <p:ph type="ctrTitle"/>
          </p:nvPr>
        </p:nvSpPr>
        <p:spPr>
          <a:xfrm>
            <a:off x="1219200" y="951565"/>
            <a:ext cx="21945600" cy="10994816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t>願耶和華賜福給你</a:t>
            </a:r>
          </a:p>
          <a:p>
            <a:pPr>
              <a:lnSpc>
                <a:spcPct val="100000"/>
              </a:lnSpc>
              <a:defRPr spc="-119" sz="12000"/>
            </a:pPr>
            <a:r>
              <a:t>May The Lord Bless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願耶和華賜福給你，…"/>
          <p:cNvSpPr txBox="1"/>
          <p:nvPr>
            <p:ph type="ctrTitle"/>
          </p:nvPr>
        </p:nvSpPr>
        <p:spPr>
          <a:xfrm>
            <a:off x="1447800" y="304204"/>
            <a:ext cx="21945600" cy="9246395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110" sz="11000"/>
            </a:pPr>
            <a:r>
              <a:t>願耶和華賜福給你，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願耶和華永遠保護你，</a:t>
            </a:r>
            <a:br/>
            <a:r>
              <a:t>願耶和華祂的臉光照你，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願耶和華賜你平安。</a:t>
            </a:r>
          </a:p>
        </p:txBody>
      </p:sp>
      <p:sp>
        <p:nvSpPr>
          <p:cNvPr id="154" name="願耶和華賜福給你 1/2"/>
          <p:cNvSpPr txBox="1"/>
          <p:nvPr/>
        </p:nvSpPr>
        <p:spPr>
          <a:xfrm>
            <a:off x="17839791" y="12690814"/>
            <a:ext cx="5790185" cy="567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願耶和華賜福給你 1/2</a:t>
            </a:r>
          </a:p>
        </p:txBody>
      </p:sp>
      <p:sp>
        <p:nvSpPr>
          <p:cNvPr id="155" name="May the Lord bless you, may the Lord protect you forever, may the Lord’s face shine upon you, may the Lord grant you peace."/>
          <p:cNvSpPr txBox="1"/>
          <p:nvPr/>
        </p:nvSpPr>
        <p:spPr>
          <a:xfrm>
            <a:off x="-185607" y="10183876"/>
            <a:ext cx="24384001" cy="3101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 bless you, may the Lord protect you forever,</a:t>
            </a:r>
            <a:br/>
            <a:r>
              <a:t>may the Lord’s face shine upon you, may the Lord grant you peace.</a:t>
            </a:r>
            <a:br/>
          </a:p>
        </p:txBody>
      </p:sp>
      <p:sp>
        <p:nvSpPr>
          <p:cNvPr id="156" name="独"/>
          <p:cNvSpPr txBox="1"/>
          <p:nvPr/>
        </p:nvSpPr>
        <p:spPr>
          <a:xfrm>
            <a:off x="4494081" y="1822352"/>
            <a:ext cx="419101" cy="520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独</a:t>
            </a:r>
          </a:p>
        </p:txBody>
      </p:sp>
      <p:sp>
        <p:nvSpPr>
          <p:cNvPr id="157" name="独"/>
          <p:cNvSpPr txBox="1"/>
          <p:nvPr/>
        </p:nvSpPr>
        <p:spPr>
          <a:xfrm>
            <a:off x="3778640" y="5670135"/>
            <a:ext cx="419101" cy="520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独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願耶和華賜福給你，…"/>
          <p:cNvSpPr txBox="1"/>
          <p:nvPr>
            <p:ph type="ctrTitle"/>
          </p:nvPr>
        </p:nvSpPr>
        <p:spPr>
          <a:xfrm>
            <a:off x="1447800" y="304204"/>
            <a:ext cx="21945600" cy="9246395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110" sz="11000"/>
            </a:pPr>
            <a:r>
              <a:t>願耶和華賜福給你，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願耶和華永遠保護你，</a:t>
            </a:r>
            <a:br/>
            <a:r>
              <a:t>願耶和華祂的臉光照你，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願耶和華賜你平安。</a:t>
            </a:r>
          </a:p>
        </p:txBody>
      </p:sp>
      <p:sp>
        <p:nvSpPr>
          <p:cNvPr id="160" name="願耶和華賜福給你 1/2"/>
          <p:cNvSpPr txBox="1"/>
          <p:nvPr/>
        </p:nvSpPr>
        <p:spPr>
          <a:xfrm>
            <a:off x="17839791" y="12690814"/>
            <a:ext cx="5790185" cy="567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願耶和華賜福給你 1/2</a:t>
            </a:r>
          </a:p>
        </p:txBody>
      </p:sp>
      <p:sp>
        <p:nvSpPr>
          <p:cNvPr id="161" name="May the Lord bless you, may the Lord protect you forever, may the Lord’s face shine upon you, may the Lord grant you peace."/>
          <p:cNvSpPr txBox="1"/>
          <p:nvPr/>
        </p:nvSpPr>
        <p:spPr>
          <a:xfrm>
            <a:off x="-185607" y="10183876"/>
            <a:ext cx="24384001" cy="3101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 bless you, may the Lord protect you forever,</a:t>
            </a:r>
            <a:br/>
            <a:r>
              <a:t>may the Lord’s face shine upon you, may the Lord grant you peace.</a:t>
            </a:r>
            <a:br/>
          </a:p>
        </p:txBody>
      </p:sp>
      <p:sp>
        <p:nvSpPr>
          <p:cNvPr id="162" name="合"/>
          <p:cNvSpPr txBox="1"/>
          <p:nvPr/>
        </p:nvSpPr>
        <p:spPr>
          <a:xfrm>
            <a:off x="4704691" y="1728747"/>
            <a:ext cx="419101" cy="520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合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願耶和華賜福給你，…"/>
          <p:cNvSpPr txBox="1"/>
          <p:nvPr>
            <p:ph type="ctrTitle"/>
          </p:nvPr>
        </p:nvSpPr>
        <p:spPr>
          <a:xfrm>
            <a:off x="1219200" y="150614"/>
            <a:ext cx="21945600" cy="9028808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110" sz="11000"/>
            </a:pPr>
            <a:r>
              <a:t>願耶和華賜福給你，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願耶和華永遠保護你，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願耶和華祂的臉光照你，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願耶和華賜你平安。</a:t>
            </a:r>
          </a:p>
        </p:txBody>
      </p:sp>
      <p:sp>
        <p:nvSpPr>
          <p:cNvPr id="165" name="願耶和華賜福給你 副歌"/>
          <p:cNvSpPr txBox="1"/>
          <p:nvPr/>
        </p:nvSpPr>
        <p:spPr>
          <a:xfrm>
            <a:off x="17839791" y="12690814"/>
            <a:ext cx="5790185" cy="567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願耶和華賜福給你 副歌</a:t>
            </a:r>
          </a:p>
        </p:txBody>
      </p:sp>
      <p:sp>
        <p:nvSpPr>
          <p:cNvPr id="166" name="May the Lord bless you, may the Lord protect you forever,…"/>
          <p:cNvSpPr txBox="1"/>
          <p:nvPr/>
        </p:nvSpPr>
        <p:spPr>
          <a:xfrm>
            <a:off x="-1" y="10189718"/>
            <a:ext cx="24384001" cy="2175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 bless you, may the Lord protect you forever,</a:t>
            </a:r>
          </a:p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Lord’s face shine upon you, may the Lord give you peace.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願在主裡相會，再相會，…"/>
          <p:cNvSpPr txBox="1"/>
          <p:nvPr>
            <p:ph type="ctrTitle"/>
          </p:nvPr>
        </p:nvSpPr>
        <p:spPr>
          <a:xfrm>
            <a:off x="1219200" y="493514"/>
            <a:ext cx="21945600" cy="8259366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110" sz="11000"/>
            </a:pPr>
            <a:r>
              <a:t>願在主裡相會，再相會，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願在主裡相會，再相會，</a:t>
            </a:r>
            <a:br/>
            <a:r>
              <a:t>願主的愛永遠在你心懷，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願神永遠祝福你們。</a:t>
            </a:r>
          </a:p>
        </p:txBody>
      </p:sp>
      <p:sp>
        <p:nvSpPr>
          <p:cNvPr id="169" name="願耶和華賜福給你  2/2"/>
          <p:cNvSpPr txBox="1"/>
          <p:nvPr/>
        </p:nvSpPr>
        <p:spPr>
          <a:xfrm>
            <a:off x="17839791" y="12690814"/>
            <a:ext cx="5790185" cy="567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願耶和華賜福給你  2/2</a:t>
            </a:r>
          </a:p>
        </p:txBody>
      </p:sp>
      <p:sp>
        <p:nvSpPr>
          <p:cNvPr id="170" name="May we meet again in the Lord, may we meet again in the Lord,…"/>
          <p:cNvSpPr txBox="1"/>
          <p:nvPr/>
        </p:nvSpPr>
        <p:spPr>
          <a:xfrm>
            <a:off x="107822" y="10183876"/>
            <a:ext cx="24168355" cy="3101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we meet again in the Lord, may we meet again in the Lord,</a:t>
            </a:r>
          </a:p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love of the Lord always be in your heart,  God bless you forever.</a:t>
            </a:r>
            <a:b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願耶和華賜福給你，…"/>
          <p:cNvSpPr txBox="1"/>
          <p:nvPr>
            <p:ph type="ctrTitle"/>
          </p:nvPr>
        </p:nvSpPr>
        <p:spPr>
          <a:xfrm>
            <a:off x="1219200" y="150614"/>
            <a:ext cx="21945600" cy="9028808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110" sz="11000"/>
            </a:pPr>
            <a:r>
              <a:t>願耶和華賜福給你，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願耶和華永遠保護你，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願耶和華祂的臉光照你，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願耶和華賜你平安。</a:t>
            </a:r>
          </a:p>
        </p:txBody>
      </p:sp>
      <p:sp>
        <p:nvSpPr>
          <p:cNvPr id="173" name="願耶和華賜福給你 副歌"/>
          <p:cNvSpPr txBox="1"/>
          <p:nvPr/>
        </p:nvSpPr>
        <p:spPr>
          <a:xfrm>
            <a:off x="17839791" y="12690814"/>
            <a:ext cx="5790185" cy="567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願耶和華賜福給你 副歌</a:t>
            </a:r>
          </a:p>
        </p:txBody>
      </p:sp>
      <p:sp>
        <p:nvSpPr>
          <p:cNvPr id="174" name="May the Lord bless you, may the Lord protect you forever,…"/>
          <p:cNvSpPr txBox="1"/>
          <p:nvPr/>
        </p:nvSpPr>
        <p:spPr>
          <a:xfrm>
            <a:off x="-1" y="10189718"/>
            <a:ext cx="24384001" cy="2175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 bless you, may the Lord protect you forever,</a:t>
            </a:r>
          </a:p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Lord’s face shine upon you, may the Lord give you peace.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願耶和華賜福給你，…"/>
          <p:cNvSpPr txBox="1"/>
          <p:nvPr>
            <p:ph type="ctrTitle"/>
          </p:nvPr>
        </p:nvSpPr>
        <p:spPr>
          <a:xfrm>
            <a:off x="1219200" y="150614"/>
            <a:ext cx="21945600" cy="9028808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110" sz="11000"/>
            </a:pPr>
            <a:r>
              <a:t>願耶和華賜福給你，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願耶和華永遠保護你，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願耶和華祂的臉光照你，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願耶和華賜你平安。</a:t>
            </a:r>
          </a:p>
        </p:txBody>
      </p:sp>
      <p:sp>
        <p:nvSpPr>
          <p:cNvPr id="177" name="願耶和華賜福給你 副歌"/>
          <p:cNvSpPr txBox="1"/>
          <p:nvPr/>
        </p:nvSpPr>
        <p:spPr>
          <a:xfrm>
            <a:off x="17839791" y="12690814"/>
            <a:ext cx="5790185" cy="567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願耶和華賜福給你 副歌</a:t>
            </a:r>
          </a:p>
        </p:txBody>
      </p:sp>
      <p:sp>
        <p:nvSpPr>
          <p:cNvPr id="178" name="May the Lord bless you, may the Lord protect you forever,…"/>
          <p:cNvSpPr txBox="1"/>
          <p:nvPr/>
        </p:nvSpPr>
        <p:spPr>
          <a:xfrm>
            <a:off x="-1" y="10189718"/>
            <a:ext cx="24384001" cy="2175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 bless you, may the Lord protect you forever,</a:t>
            </a:r>
          </a:p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Lord’s face shine upon you, may the Lord give you peace.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願耶和華賜福給你，…"/>
          <p:cNvSpPr txBox="1"/>
          <p:nvPr>
            <p:ph type="ctrTitle"/>
          </p:nvPr>
        </p:nvSpPr>
        <p:spPr>
          <a:xfrm>
            <a:off x="1219200" y="150614"/>
            <a:ext cx="21945600" cy="9028808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defRPr spc="-110" sz="11000"/>
            </a:pPr>
            <a:r>
              <a:t>願耶和華賜福給你，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願耶和華永遠保護你，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願耶和華祂的臉光照你，</a:t>
            </a:r>
          </a:p>
          <a:p>
            <a:pPr>
              <a:lnSpc>
                <a:spcPct val="100000"/>
              </a:lnSpc>
              <a:defRPr spc="-110" sz="11000"/>
            </a:pPr>
            <a:r>
              <a:t>願耶和華賜你平安</a:t>
            </a:r>
            <a:r>
              <a:rPr spc="-79" sz="8000"/>
              <a:t>(x2)</a:t>
            </a:r>
            <a:r>
              <a:t>。</a:t>
            </a:r>
          </a:p>
        </p:txBody>
      </p:sp>
      <p:sp>
        <p:nvSpPr>
          <p:cNvPr id="181" name="願耶和華賜福給你 副歌"/>
          <p:cNvSpPr txBox="1"/>
          <p:nvPr/>
        </p:nvSpPr>
        <p:spPr>
          <a:xfrm>
            <a:off x="17839791" y="12690814"/>
            <a:ext cx="5790185" cy="567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願耶和華賜福給你 副歌</a:t>
            </a:r>
          </a:p>
        </p:txBody>
      </p:sp>
      <p:sp>
        <p:nvSpPr>
          <p:cNvPr id="182" name="May the Lord bless you, may the Lord protect you forever,…"/>
          <p:cNvSpPr txBox="1"/>
          <p:nvPr/>
        </p:nvSpPr>
        <p:spPr>
          <a:xfrm>
            <a:off x="-1" y="10189718"/>
            <a:ext cx="24384001" cy="2175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 bless you, may the Lord protect you forever,</a:t>
            </a:r>
          </a:p>
          <a:p>
            <a:pPr>
              <a:lnSpc>
                <a:spcPct val="80000"/>
              </a:lnSpc>
              <a:defRPr spc="-59" sz="6000">
                <a:latin typeface="+mn-lt"/>
                <a:ea typeface="+mn-ea"/>
                <a:cs typeface="+mn-cs"/>
                <a:sym typeface="Canela Bold"/>
              </a:defRPr>
            </a:pPr>
            <a:r>
              <a:t>may the Lord’s face shine upon you, may the Lord give you peace.</a:t>
            </a:r>
          </a:p>
        </p:txBody>
      </p:sp>
      <p:sp>
        <p:nvSpPr>
          <p:cNvPr id="183" name="Heart"/>
          <p:cNvSpPr/>
          <p:nvPr/>
        </p:nvSpPr>
        <p:spPr>
          <a:xfrm>
            <a:off x="23010326" y="12690814"/>
            <a:ext cx="642675" cy="5679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6" h="21433" fill="norm" stroke="1" extrusionOk="0">
                <a:moveTo>
                  <a:pt x="5838" y="8"/>
                </a:moveTo>
                <a:cubicBezTo>
                  <a:pt x="3712" y="114"/>
                  <a:pt x="158" y="1891"/>
                  <a:pt x="2" y="7232"/>
                </a:cubicBezTo>
                <a:cubicBezTo>
                  <a:pt x="-54" y="9134"/>
                  <a:pt x="1253" y="14877"/>
                  <a:pt x="10702" y="21433"/>
                </a:cubicBezTo>
                <a:cubicBezTo>
                  <a:pt x="20130" y="14892"/>
                  <a:pt x="21546" y="9139"/>
                  <a:pt x="21505" y="7232"/>
                </a:cubicBezTo>
                <a:cubicBezTo>
                  <a:pt x="21391" y="1889"/>
                  <a:pt x="17806" y="115"/>
                  <a:pt x="15669" y="8"/>
                </a:cubicBezTo>
                <a:cubicBezTo>
                  <a:pt x="12170" y="-167"/>
                  <a:pt x="10753" y="2729"/>
                  <a:pt x="10753" y="2729"/>
                </a:cubicBezTo>
                <a:cubicBezTo>
                  <a:pt x="10753" y="2729"/>
                  <a:pt x="9337" y="-167"/>
                  <a:pt x="5838" y="8"/>
                </a:cubicBezTo>
                <a:close/>
              </a:path>
            </a:pathLst>
          </a:custGeom>
          <a:solidFill>
            <a:srgbClr val="FC0F0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