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6F6A5A"/>
        </a:solidFill>
        <a:effectLst/>
        <a:uFillTx/>
        <a:latin typeface="Copperplate"/>
        <a:ea typeface="Copperplate"/>
        <a:cs typeface="Copperplate"/>
        <a:sym typeface="Copperplate"/>
      </a:defRPr>
    </a:lvl1pPr>
    <a:lvl2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6F6A5A"/>
        </a:solidFill>
        <a:effectLst/>
        <a:uFillTx/>
        <a:latin typeface="Copperplate"/>
        <a:ea typeface="Copperplate"/>
        <a:cs typeface="Copperplate"/>
        <a:sym typeface="Copperplate"/>
      </a:defRPr>
    </a:lvl2pPr>
    <a:lvl3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6F6A5A"/>
        </a:solidFill>
        <a:effectLst/>
        <a:uFillTx/>
        <a:latin typeface="Copperplate"/>
        <a:ea typeface="Copperplate"/>
        <a:cs typeface="Copperplate"/>
        <a:sym typeface="Copperplate"/>
      </a:defRPr>
    </a:lvl3pPr>
    <a:lvl4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6F6A5A"/>
        </a:solidFill>
        <a:effectLst/>
        <a:uFillTx/>
        <a:latin typeface="Copperplate"/>
        <a:ea typeface="Copperplate"/>
        <a:cs typeface="Copperplate"/>
        <a:sym typeface="Copperplate"/>
      </a:defRPr>
    </a:lvl4pPr>
    <a:lvl5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6F6A5A"/>
        </a:solidFill>
        <a:effectLst/>
        <a:uFillTx/>
        <a:latin typeface="Copperplate"/>
        <a:ea typeface="Copperplate"/>
        <a:cs typeface="Copperplate"/>
        <a:sym typeface="Copperplate"/>
      </a:defRPr>
    </a:lvl5pPr>
    <a:lvl6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6F6A5A"/>
        </a:solidFill>
        <a:effectLst/>
        <a:uFillTx/>
        <a:latin typeface="Copperplate"/>
        <a:ea typeface="Copperplate"/>
        <a:cs typeface="Copperplate"/>
        <a:sym typeface="Copperplate"/>
      </a:defRPr>
    </a:lvl6pPr>
    <a:lvl7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6F6A5A"/>
        </a:solidFill>
        <a:effectLst/>
        <a:uFillTx/>
        <a:latin typeface="Copperplate"/>
        <a:ea typeface="Copperplate"/>
        <a:cs typeface="Copperplate"/>
        <a:sym typeface="Copperplate"/>
      </a:defRPr>
    </a:lvl7pPr>
    <a:lvl8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6F6A5A"/>
        </a:solidFill>
        <a:effectLst/>
        <a:uFillTx/>
        <a:latin typeface="Copperplate"/>
        <a:ea typeface="Copperplate"/>
        <a:cs typeface="Copperplate"/>
        <a:sym typeface="Copperplate"/>
      </a:defRPr>
    </a:lvl8pPr>
    <a:lvl9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6F6A5A"/>
        </a:solidFill>
        <a:effectLst/>
        <a:uFillTx/>
        <a:latin typeface="Copperplate"/>
        <a:ea typeface="Copperplate"/>
        <a:cs typeface="Copperplate"/>
        <a:sym typeface="Copperplat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142B6F"/>
              </a:solidFill>
              <a:prstDash val="solid"/>
              <a:round/>
            </a:ln>
          </a:left>
          <a:right>
            <a:ln w="12700" cap="flat">
              <a:solidFill>
                <a:srgbClr val="142B6F"/>
              </a:solidFill>
              <a:prstDash val="solid"/>
              <a:round/>
            </a:ln>
          </a:right>
          <a:top>
            <a:ln w="12700" cap="flat">
              <a:solidFill>
                <a:srgbClr val="142B6F"/>
              </a:solidFill>
              <a:prstDash val="solid"/>
              <a:round/>
            </a:ln>
          </a:top>
          <a:bottom>
            <a:ln w="12700" cap="flat">
              <a:solidFill>
                <a:srgbClr val="142B6F"/>
              </a:solidFill>
              <a:prstDash val="solid"/>
              <a:round/>
            </a:ln>
          </a:bottom>
          <a:insideH>
            <a:ln w="12700" cap="flat">
              <a:solidFill>
                <a:srgbClr val="142B6F"/>
              </a:solidFill>
              <a:prstDash val="solid"/>
              <a:round/>
            </a:ln>
          </a:insideH>
          <a:insideV>
            <a:ln w="12700" cap="flat">
              <a:solidFill>
                <a:srgbClr val="142B6F"/>
              </a:solidFill>
              <a:prstDash val="solid"/>
              <a:round/>
            </a:ln>
          </a:insideV>
        </a:tcBdr>
        <a:fill>
          <a:solidFill>
            <a:srgbClr val="D0D3DB"/>
          </a:solidFill>
        </a:fill>
      </a:tcStyle>
    </a:wholeTbl>
    <a:band2H>
      <a:tcTxStyle b="def" i="def"/>
      <a:tcStyle>
        <a:tcBdr/>
        <a:fill>
          <a:solidFill>
            <a:srgbClr val="E9EAEE"/>
          </a:solidFill>
        </a:fill>
      </a:tcStyle>
    </a:band2H>
    <a:firstCol>
      <a:tcTxStyle b="on" i="off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round/>
            </a:ln>
          </a:left>
          <a:right>
            <a:ln w="12700" cap="flat">
              <a:solidFill>
                <a:srgbClr val="142B6F"/>
              </a:solidFill>
              <a:prstDash val="solid"/>
              <a:round/>
            </a:ln>
          </a:right>
          <a:top>
            <a:ln w="12700" cap="flat">
              <a:solidFill>
                <a:srgbClr val="142B6F"/>
              </a:solidFill>
              <a:prstDash val="solid"/>
              <a:round/>
            </a:ln>
          </a:top>
          <a:bottom>
            <a:ln w="12700" cap="flat">
              <a:solidFill>
                <a:srgbClr val="142B6F"/>
              </a:solidFill>
              <a:prstDash val="solid"/>
              <a:round/>
            </a:ln>
          </a:bottom>
          <a:insideH>
            <a:ln w="12700" cap="flat">
              <a:solidFill>
                <a:srgbClr val="142B6F"/>
              </a:solidFill>
              <a:prstDash val="solid"/>
              <a:round/>
            </a:ln>
          </a:insideH>
          <a:insideV>
            <a:ln w="12700" cap="flat">
              <a:solidFill>
                <a:srgbClr val="142B6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round/>
            </a:ln>
          </a:left>
          <a:right>
            <a:ln w="12700" cap="flat">
              <a:solidFill>
                <a:srgbClr val="142B6F"/>
              </a:solidFill>
              <a:prstDash val="solid"/>
              <a:round/>
            </a:ln>
          </a:right>
          <a:top>
            <a:ln w="50800" cap="flat">
              <a:solidFill>
                <a:srgbClr val="142B6F"/>
              </a:solidFill>
              <a:prstDash val="solid"/>
              <a:round/>
            </a:ln>
          </a:top>
          <a:bottom>
            <a:ln w="12700" cap="flat">
              <a:solidFill>
                <a:srgbClr val="142B6F"/>
              </a:solidFill>
              <a:prstDash val="solid"/>
              <a:round/>
            </a:ln>
          </a:bottom>
          <a:insideH>
            <a:ln w="12700" cap="flat">
              <a:solidFill>
                <a:srgbClr val="142B6F"/>
              </a:solidFill>
              <a:prstDash val="solid"/>
              <a:round/>
            </a:ln>
          </a:insideH>
          <a:insideV>
            <a:ln w="12700" cap="flat">
              <a:solidFill>
                <a:srgbClr val="142B6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round/>
            </a:ln>
          </a:left>
          <a:right>
            <a:ln w="12700" cap="flat">
              <a:solidFill>
                <a:srgbClr val="142B6F"/>
              </a:solidFill>
              <a:prstDash val="solid"/>
              <a:round/>
            </a:ln>
          </a:right>
          <a:top>
            <a:ln w="12700" cap="flat">
              <a:solidFill>
                <a:srgbClr val="142B6F"/>
              </a:solidFill>
              <a:prstDash val="solid"/>
              <a:round/>
            </a:ln>
          </a:top>
          <a:bottom>
            <a:ln w="50800" cap="flat">
              <a:solidFill>
                <a:srgbClr val="142B6F"/>
              </a:solidFill>
              <a:prstDash val="solid"/>
              <a:round/>
            </a:ln>
          </a:bottom>
          <a:insideH>
            <a:ln w="12700" cap="flat">
              <a:solidFill>
                <a:srgbClr val="142B6F"/>
              </a:solidFill>
              <a:prstDash val="solid"/>
              <a:round/>
            </a:ln>
          </a:insideH>
          <a:insideV>
            <a:ln w="12700" cap="flat">
              <a:solidFill>
                <a:srgbClr val="142B6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142B6F"/>
              </a:solidFill>
              <a:prstDash val="solid"/>
              <a:round/>
            </a:ln>
          </a:left>
          <a:right>
            <a:ln w="12700" cap="flat">
              <a:solidFill>
                <a:srgbClr val="142B6F"/>
              </a:solidFill>
              <a:prstDash val="solid"/>
              <a:round/>
            </a:ln>
          </a:right>
          <a:top>
            <a:ln w="12700" cap="flat">
              <a:solidFill>
                <a:srgbClr val="142B6F"/>
              </a:solidFill>
              <a:prstDash val="solid"/>
              <a:round/>
            </a:ln>
          </a:top>
          <a:bottom>
            <a:ln w="12700" cap="flat">
              <a:solidFill>
                <a:srgbClr val="142B6F"/>
              </a:solidFill>
              <a:prstDash val="solid"/>
              <a:round/>
            </a:ln>
          </a:bottom>
          <a:insideH>
            <a:ln w="12700" cap="flat">
              <a:solidFill>
                <a:srgbClr val="142B6F"/>
              </a:solidFill>
              <a:prstDash val="solid"/>
              <a:round/>
            </a:ln>
          </a:insideH>
          <a:insideV>
            <a:ln w="12700" cap="flat">
              <a:solidFill>
                <a:srgbClr val="142B6F"/>
              </a:solidFill>
              <a:prstDash val="solid"/>
              <a:round/>
            </a:ln>
          </a:insideV>
        </a:tcBdr>
        <a:fill>
          <a:solidFill>
            <a:srgbClr val="E9E0CE"/>
          </a:solidFill>
        </a:fill>
      </a:tcStyle>
    </a:wholeTbl>
    <a:band2H>
      <a:tcTxStyle b="def" i="def"/>
      <a:tcStyle>
        <a:tcBdr/>
        <a:fill>
          <a:solidFill>
            <a:srgbClr val="F4F0E8"/>
          </a:solidFill>
        </a:fill>
      </a:tcStyle>
    </a:band2H>
    <a:firstCol>
      <a:tcTxStyle b="on" i="off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round/>
            </a:ln>
          </a:left>
          <a:right>
            <a:ln w="12700" cap="flat">
              <a:solidFill>
                <a:srgbClr val="142B6F"/>
              </a:solidFill>
              <a:prstDash val="solid"/>
              <a:round/>
            </a:ln>
          </a:right>
          <a:top>
            <a:ln w="12700" cap="flat">
              <a:solidFill>
                <a:srgbClr val="142B6F"/>
              </a:solidFill>
              <a:prstDash val="solid"/>
              <a:round/>
            </a:ln>
          </a:top>
          <a:bottom>
            <a:ln w="12700" cap="flat">
              <a:solidFill>
                <a:srgbClr val="142B6F"/>
              </a:solidFill>
              <a:prstDash val="solid"/>
              <a:round/>
            </a:ln>
          </a:bottom>
          <a:insideH>
            <a:ln w="12700" cap="flat">
              <a:solidFill>
                <a:srgbClr val="142B6F"/>
              </a:solidFill>
              <a:prstDash val="solid"/>
              <a:round/>
            </a:ln>
          </a:insideH>
          <a:insideV>
            <a:ln w="12700" cap="flat">
              <a:solidFill>
                <a:srgbClr val="142B6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round/>
            </a:ln>
          </a:left>
          <a:right>
            <a:ln w="12700" cap="flat">
              <a:solidFill>
                <a:srgbClr val="142B6F"/>
              </a:solidFill>
              <a:prstDash val="solid"/>
              <a:round/>
            </a:ln>
          </a:right>
          <a:top>
            <a:ln w="50800" cap="flat">
              <a:solidFill>
                <a:srgbClr val="142B6F"/>
              </a:solidFill>
              <a:prstDash val="solid"/>
              <a:round/>
            </a:ln>
          </a:top>
          <a:bottom>
            <a:ln w="12700" cap="flat">
              <a:solidFill>
                <a:srgbClr val="142B6F"/>
              </a:solidFill>
              <a:prstDash val="solid"/>
              <a:round/>
            </a:ln>
          </a:bottom>
          <a:insideH>
            <a:ln w="12700" cap="flat">
              <a:solidFill>
                <a:srgbClr val="142B6F"/>
              </a:solidFill>
              <a:prstDash val="solid"/>
              <a:round/>
            </a:ln>
          </a:insideH>
          <a:insideV>
            <a:ln w="12700" cap="flat">
              <a:solidFill>
                <a:srgbClr val="142B6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round/>
            </a:ln>
          </a:left>
          <a:right>
            <a:ln w="12700" cap="flat">
              <a:solidFill>
                <a:srgbClr val="142B6F"/>
              </a:solidFill>
              <a:prstDash val="solid"/>
              <a:round/>
            </a:ln>
          </a:right>
          <a:top>
            <a:ln w="12700" cap="flat">
              <a:solidFill>
                <a:srgbClr val="142B6F"/>
              </a:solidFill>
              <a:prstDash val="solid"/>
              <a:round/>
            </a:ln>
          </a:top>
          <a:bottom>
            <a:ln w="50800" cap="flat">
              <a:solidFill>
                <a:srgbClr val="142B6F"/>
              </a:solidFill>
              <a:prstDash val="solid"/>
              <a:round/>
            </a:ln>
          </a:bottom>
          <a:insideH>
            <a:ln w="12700" cap="flat">
              <a:solidFill>
                <a:srgbClr val="142B6F"/>
              </a:solidFill>
              <a:prstDash val="solid"/>
              <a:round/>
            </a:ln>
          </a:insideH>
          <a:insideV>
            <a:ln w="12700" cap="flat">
              <a:solidFill>
                <a:srgbClr val="142B6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142B6F"/>
              </a:solidFill>
              <a:prstDash val="solid"/>
              <a:round/>
            </a:ln>
          </a:left>
          <a:right>
            <a:ln w="12700" cap="flat">
              <a:solidFill>
                <a:srgbClr val="142B6F"/>
              </a:solidFill>
              <a:prstDash val="solid"/>
              <a:round/>
            </a:ln>
          </a:right>
          <a:top>
            <a:ln w="12700" cap="flat">
              <a:solidFill>
                <a:srgbClr val="142B6F"/>
              </a:solidFill>
              <a:prstDash val="solid"/>
              <a:round/>
            </a:ln>
          </a:top>
          <a:bottom>
            <a:ln w="12700" cap="flat">
              <a:solidFill>
                <a:srgbClr val="142B6F"/>
              </a:solidFill>
              <a:prstDash val="solid"/>
              <a:round/>
            </a:ln>
          </a:bottom>
          <a:insideH>
            <a:ln w="12700" cap="flat">
              <a:solidFill>
                <a:srgbClr val="142B6F"/>
              </a:solidFill>
              <a:prstDash val="solid"/>
              <a:round/>
            </a:ln>
          </a:insideH>
          <a:insideV>
            <a:ln w="12700" cap="flat">
              <a:solidFill>
                <a:srgbClr val="142B6F"/>
              </a:solidFill>
              <a:prstDash val="solid"/>
              <a:round/>
            </a:ln>
          </a:insideV>
        </a:tcBdr>
        <a:fill>
          <a:solidFill>
            <a:srgbClr val="D5D0D8"/>
          </a:solidFill>
        </a:fill>
      </a:tcStyle>
    </a:wholeTbl>
    <a:band2H>
      <a:tcTxStyle b="def" i="def"/>
      <a:tcStyle>
        <a:tcBdr/>
        <a:fill>
          <a:solidFill>
            <a:srgbClr val="EBE9ED"/>
          </a:solidFill>
        </a:fill>
      </a:tcStyle>
    </a:band2H>
    <a:firstCol>
      <a:tcTxStyle b="on" i="off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round/>
            </a:ln>
          </a:left>
          <a:right>
            <a:ln w="12700" cap="flat">
              <a:solidFill>
                <a:srgbClr val="142B6F"/>
              </a:solidFill>
              <a:prstDash val="solid"/>
              <a:round/>
            </a:ln>
          </a:right>
          <a:top>
            <a:ln w="12700" cap="flat">
              <a:solidFill>
                <a:srgbClr val="142B6F"/>
              </a:solidFill>
              <a:prstDash val="solid"/>
              <a:round/>
            </a:ln>
          </a:top>
          <a:bottom>
            <a:ln w="12700" cap="flat">
              <a:solidFill>
                <a:srgbClr val="142B6F"/>
              </a:solidFill>
              <a:prstDash val="solid"/>
              <a:round/>
            </a:ln>
          </a:bottom>
          <a:insideH>
            <a:ln w="12700" cap="flat">
              <a:solidFill>
                <a:srgbClr val="142B6F"/>
              </a:solidFill>
              <a:prstDash val="solid"/>
              <a:round/>
            </a:ln>
          </a:insideH>
          <a:insideV>
            <a:ln w="12700" cap="flat">
              <a:solidFill>
                <a:srgbClr val="142B6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round/>
            </a:ln>
          </a:left>
          <a:right>
            <a:ln w="12700" cap="flat">
              <a:solidFill>
                <a:srgbClr val="142B6F"/>
              </a:solidFill>
              <a:prstDash val="solid"/>
              <a:round/>
            </a:ln>
          </a:right>
          <a:top>
            <a:ln w="50800" cap="flat">
              <a:solidFill>
                <a:srgbClr val="142B6F"/>
              </a:solidFill>
              <a:prstDash val="solid"/>
              <a:round/>
            </a:ln>
          </a:top>
          <a:bottom>
            <a:ln w="12700" cap="flat">
              <a:solidFill>
                <a:srgbClr val="142B6F"/>
              </a:solidFill>
              <a:prstDash val="solid"/>
              <a:round/>
            </a:ln>
          </a:bottom>
          <a:insideH>
            <a:ln w="12700" cap="flat">
              <a:solidFill>
                <a:srgbClr val="142B6F"/>
              </a:solidFill>
              <a:prstDash val="solid"/>
              <a:round/>
            </a:ln>
          </a:insideH>
          <a:insideV>
            <a:ln w="12700" cap="flat">
              <a:solidFill>
                <a:srgbClr val="142B6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round/>
            </a:ln>
          </a:left>
          <a:right>
            <a:ln w="12700" cap="flat">
              <a:solidFill>
                <a:srgbClr val="142B6F"/>
              </a:solidFill>
              <a:prstDash val="solid"/>
              <a:round/>
            </a:ln>
          </a:right>
          <a:top>
            <a:ln w="12700" cap="flat">
              <a:solidFill>
                <a:srgbClr val="142B6F"/>
              </a:solidFill>
              <a:prstDash val="solid"/>
              <a:round/>
            </a:ln>
          </a:top>
          <a:bottom>
            <a:ln w="50800" cap="flat">
              <a:solidFill>
                <a:srgbClr val="142B6F"/>
              </a:solidFill>
              <a:prstDash val="solid"/>
              <a:round/>
            </a:ln>
          </a:bottom>
          <a:insideH>
            <a:ln w="12700" cap="flat">
              <a:solidFill>
                <a:srgbClr val="142B6F"/>
              </a:solidFill>
              <a:prstDash val="solid"/>
              <a:round/>
            </a:ln>
          </a:insideH>
          <a:insideV>
            <a:ln w="12700" cap="flat">
              <a:solidFill>
                <a:srgbClr val="142B6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AE9"/>
          </a:solidFill>
        </a:fill>
      </a:tcStyle>
    </a:wholeTbl>
    <a:band2H>
      <a:tcTxStyle b="def" i="def"/>
      <a:tcStyle>
        <a:tcBdr/>
        <a:fill>
          <a:solidFill>
            <a:srgbClr val="142B6F"/>
          </a:solidFill>
        </a:fill>
      </a:tcStyle>
    </a:band2H>
    <a:firstCol>
      <a:tcTxStyle b="on" i="off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6F6A5A"/>
              </a:solidFill>
              <a:prstDash val="solid"/>
              <a:round/>
            </a:ln>
          </a:top>
          <a:bottom>
            <a:ln w="25400" cap="flat">
              <a:solidFill>
                <a:srgbClr val="6F6A5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2B6F"/>
          </a:solidFill>
        </a:fill>
      </a:tcStyle>
    </a:lastRow>
    <a:firstRow>
      <a:tcTxStyle b="on" i="off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F6A5A"/>
              </a:solidFill>
              <a:prstDash val="solid"/>
              <a:round/>
            </a:ln>
          </a:top>
          <a:bottom>
            <a:ln w="25400" cap="flat">
              <a:solidFill>
                <a:srgbClr val="6F6A5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142B6F"/>
              </a:solidFill>
              <a:prstDash val="solid"/>
              <a:round/>
            </a:ln>
          </a:left>
          <a:right>
            <a:ln w="12700" cap="flat">
              <a:solidFill>
                <a:srgbClr val="142B6F"/>
              </a:solidFill>
              <a:prstDash val="solid"/>
              <a:round/>
            </a:ln>
          </a:right>
          <a:top>
            <a:ln w="12700" cap="flat">
              <a:solidFill>
                <a:srgbClr val="142B6F"/>
              </a:solidFill>
              <a:prstDash val="solid"/>
              <a:round/>
            </a:ln>
          </a:top>
          <a:bottom>
            <a:ln w="12700" cap="flat">
              <a:solidFill>
                <a:srgbClr val="142B6F"/>
              </a:solidFill>
              <a:prstDash val="solid"/>
              <a:round/>
            </a:ln>
          </a:bottom>
          <a:insideH>
            <a:ln w="12700" cap="flat">
              <a:solidFill>
                <a:srgbClr val="142B6F"/>
              </a:solidFill>
              <a:prstDash val="solid"/>
              <a:round/>
            </a:ln>
          </a:insideH>
          <a:insideV>
            <a:ln w="12700" cap="flat">
              <a:solidFill>
                <a:srgbClr val="142B6F"/>
              </a:solidFill>
              <a:prstDash val="solid"/>
              <a:round/>
            </a:ln>
          </a:insideV>
        </a:tcBdr>
        <a:fill>
          <a:solidFill>
            <a:srgbClr val="D4D3D0"/>
          </a:solidFill>
        </a:fill>
      </a:tcStyle>
    </a:wholeTbl>
    <a:band2H>
      <a:tcTxStyle b="def" i="def"/>
      <a:tcStyle>
        <a:tcBdr/>
        <a:fill>
          <a:solidFill>
            <a:srgbClr val="EBEAE9"/>
          </a:solidFill>
        </a:fill>
      </a:tcStyle>
    </a:band2H>
    <a:firstCol>
      <a:tcTxStyle b="on" i="off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round/>
            </a:ln>
          </a:left>
          <a:right>
            <a:ln w="12700" cap="flat">
              <a:solidFill>
                <a:srgbClr val="142B6F"/>
              </a:solidFill>
              <a:prstDash val="solid"/>
              <a:round/>
            </a:ln>
          </a:right>
          <a:top>
            <a:ln w="12700" cap="flat">
              <a:solidFill>
                <a:srgbClr val="142B6F"/>
              </a:solidFill>
              <a:prstDash val="solid"/>
              <a:round/>
            </a:ln>
          </a:top>
          <a:bottom>
            <a:ln w="12700" cap="flat">
              <a:solidFill>
                <a:srgbClr val="142B6F"/>
              </a:solidFill>
              <a:prstDash val="solid"/>
              <a:round/>
            </a:ln>
          </a:bottom>
          <a:insideH>
            <a:ln w="12700" cap="flat">
              <a:solidFill>
                <a:srgbClr val="142B6F"/>
              </a:solidFill>
              <a:prstDash val="solid"/>
              <a:round/>
            </a:ln>
          </a:insideH>
          <a:insideV>
            <a:ln w="12700" cap="flat">
              <a:solidFill>
                <a:srgbClr val="142B6F"/>
              </a:solidFill>
              <a:prstDash val="solid"/>
              <a:round/>
            </a:ln>
          </a:insideV>
        </a:tcBdr>
        <a:fill>
          <a:solidFill>
            <a:srgbClr val="6F6A5A"/>
          </a:solidFill>
        </a:fill>
      </a:tcStyle>
    </a:firstCol>
    <a:lastRow>
      <a:tcTxStyle b="on" i="off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round/>
            </a:ln>
          </a:left>
          <a:right>
            <a:ln w="12700" cap="flat">
              <a:solidFill>
                <a:srgbClr val="142B6F"/>
              </a:solidFill>
              <a:prstDash val="solid"/>
              <a:round/>
            </a:ln>
          </a:right>
          <a:top>
            <a:ln w="50800" cap="flat">
              <a:solidFill>
                <a:srgbClr val="142B6F"/>
              </a:solidFill>
              <a:prstDash val="solid"/>
              <a:round/>
            </a:ln>
          </a:top>
          <a:bottom>
            <a:ln w="12700" cap="flat">
              <a:solidFill>
                <a:srgbClr val="142B6F"/>
              </a:solidFill>
              <a:prstDash val="solid"/>
              <a:round/>
            </a:ln>
          </a:bottom>
          <a:insideH>
            <a:ln w="12700" cap="flat">
              <a:solidFill>
                <a:srgbClr val="142B6F"/>
              </a:solidFill>
              <a:prstDash val="solid"/>
              <a:round/>
            </a:ln>
          </a:insideH>
          <a:insideV>
            <a:ln w="12700" cap="flat">
              <a:solidFill>
                <a:srgbClr val="142B6F"/>
              </a:solidFill>
              <a:prstDash val="solid"/>
              <a:round/>
            </a:ln>
          </a:insideV>
        </a:tcBdr>
        <a:fill>
          <a:solidFill>
            <a:srgbClr val="6F6A5A"/>
          </a:solidFill>
        </a:fill>
      </a:tcStyle>
    </a:lastRow>
    <a:firstRow>
      <a:tcTxStyle b="on" i="off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round/>
            </a:ln>
          </a:left>
          <a:right>
            <a:ln w="12700" cap="flat">
              <a:solidFill>
                <a:srgbClr val="142B6F"/>
              </a:solidFill>
              <a:prstDash val="solid"/>
              <a:round/>
            </a:ln>
          </a:right>
          <a:top>
            <a:ln w="12700" cap="flat">
              <a:solidFill>
                <a:srgbClr val="142B6F"/>
              </a:solidFill>
              <a:prstDash val="solid"/>
              <a:round/>
            </a:ln>
          </a:top>
          <a:bottom>
            <a:ln w="50800" cap="flat">
              <a:solidFill>
                <a:srgbClr val="142B6F"/>
              </a:solidFill>
              <a:prstDash val="solid"/>
              <a:round/>
            </a:ln>
          </a:bottom>
          <a:insideH>
            <a:ln w="12700" cap="flat">
              <a:solidFill>
                <a:srgbClr val="142B6F"/>
              </a:solidFill>
              <a:prstDash val="solid"/>
              <a:round/>
            </a:ln>
          </a:insideH>
          <a:insideV>
            <a:ln w="12700" cap="flat">
              <a:solidFill>
                <a:srgbClr val="142B6F"/>
              </a:solidFill>
              <a:prstDash val="solid"/>
              <a:round/>
            </a:ln>
          </a:insideV>
        </a:tcBdr>
        <a:fill>
          <a:solidFill>
            <a:srgbClr val="6F6A5A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6F6A5A"/>
              </a:solidFill>
              <a:prstDash val="solid"/>
              <a:round/>
            </a:ln>
          </a:left>
          <a:right>
            <a:ln w="12700" cap="flat">
              <a:solidFill>
                <a:srgbClr val="6F6A5A"/>
              </a:solidFill>
              <a:prstDash val="solid"/>
              <a:round/>
            </a:ln>
          </a:right>
          <a:top>
            <a:ln w="12700" cap="flat">
              <a:solidFill>
                <a:srgbClr val="6F6A5A"/>
              </a:solidFill>
              <a:prstDash val="solid"/>
              <a:round/>
            </a:ln>
          </a:top>
          <a:bottom>
            <a:ln w="12700" cap="flat">
              <a:solidFill>
                <a:srgbClr val="6F6A5A"/>
              </a:solidFill>
              <a:prstDash val="solid"/>
              <a:round/>
            </a:ln>
          </a:bottom>
          <a:insideH>
            <a:ln w="12700" cap="flat">
              <a:solidFill>
                <a:srgbClr val="6F6A5A"/>
              </a:solidFill>
              <a:prstDash val="solid"/>
              <a:round/>
            </a:ln>
          </a:insideH>
          <a:insideV>
            <a:ln w="12700" cap="flat">
              <a:solidFill>
                <a:srgbClr val="6F6A5A"/>
              </a:solidFill>
              <a:prstDash val="solid"/>
              <a:round/>
            </a:ln>
          </a:insideV>
        </a:tcBdr>
        <a:fill>
          <a:solidFill>
            <a:srgbClr val="6F6A5A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6F6A5A"/>
              </a:solidFill>
              <a:prstDash val="solid"/>
              <a:round/>
            </a:ln>
          </a:left>
          <a:right>
            <a:ln w="12700" cap="flat">
              <a:solidFill>
                <a:srgbClr val="6F6A5A"/>
              </a:solidFill>
              <a:prstDash val="solid"/>
              <a:round/>
            </a:ln>
          </a:right>
          <a:top>
            <a:ln w="12700" cap="flat">
              <a:solidFill>
                <a:srgbClr val="6F6A5A"/>
              </a:solidFill>
              <a:prstDash val="solid"/>
              <a:round/>
            </a:ln>
          </a:top>
          <a:bottom>
            <a:ln w="12700" cap="flat">
              <a:solidFill>
                <a:srgbClr val="6F6A5A"/>
              </a:solidFill>
              <a:prstDash val="solid"/>
              <a:round/>
            </a:ln>
          </a:bottom>
          <a:insideH>
            <a:ln w="12700" cap="flat">
              <a:solidFill>
                <a:srgbClr val="6F6A5A"/>
              </a:solidFill>
              <a:prstDash val="solid"/>
              <a:round/>
            </a:ln>
          </a:insideH>
          <a:insideV>
            <a:ln w="12700" cap="flat">
              <a:solidFill>
                <a:srgbClr val="6F6A5A"/>
              </a:solidFill>
              <a:prstDash val="solid"/>
              <a:round/>
            </a:ln>
          </a:insideV>
        </a:tcBdr>
        <a:fill>
          <a:solidFill>
            <a:srgbClr val="6F6A5A">
              <a:alpha val="20000"/>
            </a:srgbClr>
          </a:solidFill>
        </a:fill>
      </a:tcStyle>
    </a:firstCol>
    <a:lastRow>
      <a:tcTxStyle b="on" i="off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6F6A5A"/>
              </a:solidFill>
              <a:prstDash val="solid"/>
              <a:round/>
            </a:ln>
          </a:left>
          <a:right>
            <a:ln w="12700" cap="flat">
              <a:solidFill>
                <a:srgbClr val="6F6A5A"/>
              </a:solidFill>
              <a:prstDash val="solid"/>
              <a:round/>
            </a:ln>
          </a:right>
          <a:top>
            <a:ln w="63500" cap="flat">
              <a:solidFill>
                <a:srgbClr val="6F6A5A"/>
              </a:solidFill>
              <a:prstDash val="solid"/>
              <a:round/>
            </a:ln>
          </a:top>
          <a:bottom>
            <a:ln w="12700" cap="flat">
              <a:solidFill>
                <a:srgbClr val="6F6A5A"/>
              </a:solidFill>
              <a:prstDash val="solid"/>
              <a:round/>
            </a:ln>
          </a:bottom>
          <a:insideH>
            <a:ln w="12700" cap="flat">
              <a:solidFill>
                <a:srgbClr val="6F6A5A"/>
              </a:solidFill>
              <a:prstDash val="solid"/>
              <a:round/>
            </a:ln>
          </a:insideH>
          <a:insideV>
            <a:ln w="12700" cap="flat">
              <a:solidFill>
                <a:srgbClr val="6F6A5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6F6A5A"/>
              </a:solidFill>
              <a:prstDash val="solid"/>
              <a:round/>
            </a:ln>
          </a:left>
          <a:right>
            <a:ln w="12700" cap="flat">
              <a:solidFill>
                <a:srgbClr val="6F6A5A"/>
              </a:solidFill>
              <a:prstDash val="solid"/>
              <a:round/>
            </a:ln>
          </a:right>
          <a:top>
            <a:ln w="12700" cap="flat">
              <a:solidFill>
                <a:srgbClr val="6F6A5A"/>
              </a:solidFill>
              <a:prstDash val="solid"/>
              <a:round/>
            </a:ln>
          </a:top>
          <a:bottom>
            <a:ln w="25400" cap="flat">
              <a:solidFill>
                <a:srgbClr val="6F6A5A"/>
              </a:solidFill>
              <a:prstDash val="solid"/>
              <a:round/>
            </a:ln>
          </a:bottom>
          <a:insideH>
            <a:ln w="12700" cap="flat">
              <a:solidFill>
                <a:srgbClr val="6F6A5A"/>
              </a:solidFill>
              <a:prstDash val="solid"/>
              <a:round/>
            </a:ln>
          </a:insideH>
          <a:insideV>
            <a:ln w="12700" cap="flat">
              <a:solidFill>
                <a:srgbClr val="6F6A5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1pPr>
    <a:lvl2pPr indent="2286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2pPr>
    <a:lvl3pPr indent="4572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3pPr>
    <a:lvl4pPr indent="6858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4pPr>
    <a:lvl5pPr indent="9144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5pPr>
    <a:lvl6pPr indent="11430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6pPr>
    <a:lvl7pPr indent="13716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7pPr>
    <a:lvl8pPr indent="16002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8pPr>
    <a:lvl9pPr indent="18288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476750" y="2857500"/>
            <a:ext cx="15430500" cy="4536282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476750" y="7536656"/>
            <a:ext cx="15430500" cy="173236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8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58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58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58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58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11919050" y="13019484"/>
            <a:ext cx="528041" cy="4418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4833937" y="8947546"/>
            <a:ext cx="14716126" cy="83939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600">
                <a:solidFill>
                  <a:srgbClr val="A29A85"/>
                </a:solidFill>
              </a:defRPr>
            </a:lvl1pPr>
            <a:lvl2pPr marL="901064" indent="-481964" algn="ctr">
              <a:spcBef>
                <a:spcPts val="0"/>
              </a:spcBef>
              <a:buClrTx/>
              <a:defRPr sz="4600">
                <a:solidFill>
                  <a:srgbClr val="A29A85"/>
                </a:solidFill>
              </a:defRPr>
            </a:lvl2pPr>
            <a:lvl3pPr marL="1243964" indent="-481964" algn="ctr">
              <a:spcBef>
                <a:spcPts val="0"/>
              </a:spcBef>
              <a:buClrTx/>
              <a:defRPr sz="4600">
                <a:solidFill>
                  <a:srgbClr val="A29A85"/>
                </a:solidFill>
              </a:defRPr>
            </a:lvl3pPr>
            <a:lvl4pPr marL="1624964" indent="-481964" algn="ctr">
              <a:spcBef>
                <a:spcPts val="0"/>
              </a:spcBef>
              <a:buClrTx/>
              <a:defRPr sz="4600">
                <a:solidFill>
                  <a:srgbClr val="A29A85"/>
                </a:solidFill>
              </a:defRPr>
            </a:lvl4pPr>
            <a:lvl5pPr marL="2005964" indent="-481964" algn="ctr">
              <a:spcBef>
                <a:spcPts val="0"/>
              </a:spcBef>
              <a:buClrTx/>
              <a:defRPr sz="4600">
                <a:solidFill>
                  <a:srgbClr val="A29A8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21"/>
          </p:nvPr>
        </p:nvSpPr>
        <p:spPr>
          <a:xfrm>
            <a:off x="4833937" y="5920382"/>
            <a:ext cx="14716126" cy="1125142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5300"/>
              </a:spcBef>
              <a:buClrTx/>
              <a:buSzTx/>
              <a:buNone/>
              <a:defRPr i="1" sz="6600"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157638500_2257x3000.jpeg"/>
          <p:cNvSpPr/>
          <p:nvPr>
            <p:ph type="pic" idx="21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21"/>
          </p:nvPr>
        </p:nvSpPr>
        <p:spPr>
          <a:xfrm>
            <a:off x="7012781" y="1768078"/>
            <a:ext cx="10358438" cy="75545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494609" y="9483328"/>
            <a:ext cx="15430501" cy="214312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494609" y="11608593"/>
            <a:ext cx="15430501" cy="167878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8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58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58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58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58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11919050" y="13019484"/>
            <a:ext cx="528041" cy="4418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4476750" y="4589859"/>
            <a:ext cx="15430500" cy="45362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11919050" y="13019484"/>
            <a:ext cx="528041" cy="4418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quarter" idx="21"/>
          </p:nvPr>
        </p:nvSpPr>
        <p:spPr>
          <a:xfrm>
            <a:off x="13826132" y="2875359"/>
            <a:ext cx="6000751" cy="792956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119562" y="3250406"/>
            <a:ext cx="8893970" cy="4482704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119562" y="7911703"/>
            <a:ext cx="8893970" cy="455414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8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58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58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58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58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11919050" y="13019484"/>
            <a:ext cx="528041" cy="4418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half" idx="1"/>
          </p:nvPr>
        </p:nvSpPr>
        <p:spPr>
          <a:xfrm>
            <a:off x="4476750" y="3893343"/>
            <a:ext cx="15430500" cy="803672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21"/>
          </p:nvPr>
        </p:nvSpPr>
        <p:spPr>
          <a:xfrm>
            <a:off x="13468945" y="3946921"/>
            <a:ext cx="6000751" cy="792956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4476750" y="3893343"/>
            <a:ext cx="7715250" cy="8036720"/>
          </a:xfrm>
          <a:prstGeom prst="rect">
            <a:avLst/>
          </a:prstGeom>
        </p:spPr>
        <p:txBody>
          <a:bodyPr/>
          <a:lstStyle>
            <a:lvl1pPr marL="567017" indent="-567017">
              <a:spcBef>
                <a:spcPts val="5300"/>
              </a:spcBef>
              <a:defRPr sz="4600"/>
            </a:lvl1pPr>
            <a:lvl2pPr marL="986117" indent="-567017">
              <a:spcBef>
                <a:spcPts val="5300"/>
              </a:spcBef>
              <a:defRPr sz="4600"/>
            </a:lvl2pPr>
            <a:lvl3pPr marL="1329017" indent="-567017">
              <a:spcBef>
                <a:spcPts val="5300"/>
              </a:spcBef>
              <a:defRPr sz="4600"/>
            </a:lvl3pPr>
            <a:lvl4pPr marL="1773517" indent="-567017">
              <a:spcBef>
                <a:spcPts val="5300"/>
              </a:spcBef>
              <a:defRPr sz="4600"/>
            </a:lvl4pPr>
            <a:lvl5pPr marL="2218017" indent="-567017">
              <a:spcBef>
                <a:spcPts val="53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4476750" y="1785937"/>
            <a:ext cx="15430500" cy="101441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3446306" y="6521839"/>
            <a:ext cx="6590112" cy="58400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13446306" y="1303734"/>
            <a:ext cx="6590112" cy="40183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23"/>
          </p:nvPr>
        </p:nvSpPr>
        <p:spPr>
          <a:xfrm>
            <a:off x="4333875" y="1303734"/>
            <a:ext cx="7911704" cy="1105495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11963796" y="12662296"/>
            <a:ext cx="460376" cy="498476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476750" y="767953"/>
            <a:ext cx="15430500" cy="2607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255625" y="3962399"/>
            <a:ext cx="7162800" cy="9753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2882" y="12662296"/>
            <a:ext cx="460376" cy="4984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9pPr>
    </p:titleStyle>
    <p:bodyStyle>
      <a:lvl1pPr marL="586740" marR="0" indent="-586740" algn="l" defTabSz="821531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56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1005839" marR="0" indent="-586739" algn="l" defTabSz="821531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56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1348739" marR="0" indent="-586739" algn="l" defTabSz="821531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56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1729739" marR="0" indent="-586739" algn="l" defTabSz="821531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56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2110739" marR="0" indent="-586739" algn="l" defTabSz="821531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56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2491739" marR="0" indent="-586739" algn="l" defTabSz="821531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56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2872739" marR="0" indent="-586739" algn="l" defTabSz="821531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56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3253740" marR="0" indent="-586740" algn="l" defTabSz="821531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56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3634740" marR="0" indent="-586740" algn="l" defTabSz="821531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56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/>
          <p:nvPr>
            <p:ph type="sldNum" sz="quarter" idx="4294967295"/>
          </p:nvPr>
        </p:nvSpPr>
        <p:spPr>
          <a:xfrm>
            <a:off x="12012166" y="13019484"/>
            <a:ext cx="341809" cy="4418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20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640" y="-24197"/>
            <a:ext cx="25746153" cy="141061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You Are My Forever Savior"/>
          <p:cNvSpPr txBox="1"/>
          <p:nvPr>
            <p:ph type="subTitle" sz="half" idx="1"/>
          </p:nvPr>
        </p:nvSpPr>
        <p:spPr>
          <a:xfrm>
            <a:off x="111487" y="6055587"/>
            <a:ext cx="19789107" cy="3843200"/>
          </a:xfrm>
          <a:prstGeom prst="rect">
            <a:avLst/>
          </a:prstGeom>
        </p:spPr>
        <p:txBody>
          <a:bodyPr anchor="ctr"/>
          <a:lstStyle>
            <a:lvl1pPr>
              <a:defRPr sz="10700">
                <a:solidFill>
                  <a:srgbClr val="0000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 You Alone Are My Savior</a:t>
            </a:r>
          </a:p>
        </p:txBody>
      </p:sp>
      <p:sp>
        <p:nvSpPr>
          <p:cNvPr id="122" name="你是我永远的救主…"/>
          <p:cNvSpPr txBox="1"/>
          <p:nvPr>
            <p:ph type="ctrTitle"/>
          </p:nvPr>
        </p:nvSpPr>
        <p:spPr>
          <a:xfrm>
            <a:off x="565360" y="1905000"/>
            <a:ext cx="18044351" cy="4536282"/>
          </a:xfrm>
          <a:prstGeom prst="rect">
            <a:avLst/>
          </a:prstGeom>
        </p:spPr>
        <p:txBody>
          <a:bodyPr anchor="ctr"/>
          <a:lstStyle>
            <a:lvl1pPr>
              <a:defRPr b="1" sz="1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effectLst/>
              </a:defRPr>
            </a:pPr>
            <a:r>
              <a:t>你是我永远的救主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/>
          <p:nvPr>
            <p:ph type="sldNum" sz="quarter" idx="4294967295"/>
          </p:nvPr>
        </p:nvSpPr>
        <p:spPr>
          <a:xfrm>
            <a:off x="11919050" y="13019484"/>
            <a:ext cx="528041" cy="4418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65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640" y="-24197"/>
            <a:ext cx="25746153" cy="1410610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You Are My Forever Savior"/>
          <p:cNvSpPr txBox="1"/>
          <p:nvPr>
            <p:ph type="subTitle" sz="half" idx="1"/>
          </p:nvPr>
        </p:nvSpPr>
        <p:spPr>
          <a:xfrm>
            <a:off x="570671" y="9357587"/>
            <a:ext cx="20136770" cy="3843200"/>
          </a:xfrm>
          <a:prstGeom prst="rect">
            <a:avLst/>
          </a:prstGeom>
        </p:spPr>
        <p:txBody>
          <a:bodyPr anchor="ctr"/>
          <a:lstStyle/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t>You are my Lord nailed on the cross for me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t>my sins and transgressions,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t>He bore them all</a:t>
            </a:r>
          </a:p>
        </p:txBody>
      </p:sp>
      <p:sp>
        <p:nvSpPr>
          <p:cNvPr id="167" name="你是我永远的救主…"/>
          <p:cNvSpPr txBox="1"/>
          <p:nvPr>
            <p:ph type="ctrTitle"/>
          </p:nvPr>
        </p:nvSpPr>
        <p:spPr>
          <a:xfrm>
            <a:off x="101116" y="1128117"/>
            <a:ext cx="20669480" cy="7992269"/>
          </a:xfrm>
          <a:prstGeom prst="rect">
            <a:avLst/>
          </a:prstGeom>
        </p:spPr>
        <p:txBody>
          <a:bodyPr anchor="ctr"/>
          <a:lstStyle/>
          <a:p>
            <a:pPr>
              <a:defRPr b="1" sz="114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祢是我的主  为我钉在十架上</a:t>
            </a:r>
          </a:p>
          <a:p>
            <a:pPr>
              <a:defRPr b="1" sz="114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我的罪孽过犯  祢全为我担当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"/>
          <p:cNvSpPr txBox="1"/>
          <p:nvPr>
            <p:ph type="sldNum" sz="quarter" idx="4294967295"/>
          </p:nvPr>
        </p:nvSpPr>
        <p:spPr>
          <a:xfrm>
            <a:off x="11919050" y="13019484"/>
            <a:ext cx="528041" cy="4418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70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640" y="-24197"/>
            <a:ext cx="25746153" cy="1410610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You Are My Forever Savior"/>
          <p:cNvSpPr txBox="1"/>
          <p:nvPr>
            <p:ph type="subTitle" sz="half" idx="1"/>
          </p:nvPr>
        </p:nvSpPr>
        <p:spPr>
          <a:xfrm>
            <a:off x="367471" y="9357587"/>
            <a:ext cx="20136770" cy="3843200"/>
          </a:xfrm>
          <a:prstGeom prst="rect">
            <a:avLst/>
          </a:prstGeom>
        </p:spPr>
        <p:txBody>
          <a:bodyPr anchor="ctr"/>
          <a:lstStyle/>
          <a:p>
            <a:pPr>
              <a:defRPr sz="6300">
                <a:solidFill>
                  <a:srgbClr val="000000"/>
                </a:solidFill>
                <a:effectLst/>
              </a:defRPr>
            </a:pPr>
            <a:r>
              <a:t>You are my Lord, nailed on the cross for me</a:t>
            </a:r>
          </a:p>
          <a:p>
            <a:pPr>
              <a:defRPr sz="6300">
                <a:solidFill>
                  <a:srgbClr val="000000"/>
                </a:solidFill>
                <a:effectLst/>
              </a:defRPr>
            </a:pPr>
            <a:r>
              <a:t>I’ll obey you all my life  </a:t>
            </a:r>
          </a:p>
          <a:p>
            <a:pPr>
              <a:defRPr sz="6300">
                <a:solidFill>
                  <a:srgbClr val="000000"/>
                </a:solidFill>
                <a:effectLst/>
              </a:defRPr>
            </a:pPr>
            <a:r>
              <a:t>For You alone are my savior</a:t>
            </a:r>
          </a:p>
        </p:txBody>
      </p:sp>
      <p:sp>
        <p:nvSpPr>
          <p:cNvPr id="172" name="你是我永远的救主…"/>
          <p:cNvSpPr txBox="1"/>
          <p:nvPr>
            <p:ph type="ctrTitle"/>
          </p:nvPr>
        </p:nvSpPr>
        <p:spPr>
          <a:xfrm>
            <a:off x="101116" y="1128117"/>
            <a:ext cx="20669480" cy="7992269"/>
          </a:xfrm>
          <a:prstGeom prst="rect">
            <a:avLst/>
          </a:prstGeom>
        </p:spPr>
        <p:txBody>
          <a:bodyPr anchor="ctr"/>
          <a:lstStyle/>
          <a:p>
            <a:pPr>
              <a:defRPr b="1" sz="114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祢是我的主 为我钉在十架上</a:t>
            </a:r>
          </a:p>
          <a:p>
            <a:pPr>
              <a:defRPr b="1" sz="114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我甘愿顺服 因祢是永远的救主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/>
          <p:nvPr>
            <p:ph type="sldNum" sz="quarter" idx="4294967295"/>
          </p:nvPr>
        </p:nvSpPr>
        <p:spPr>
          <a:xfrm>
            <a:off x="12012166" y="13019484"/>
            <a:ext cx="341809" cy="4418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25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640" y="-24197"/>
            <a:ext cx="25746153" cy="141061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You Are My Forever Savior"/>
          <p:cNvSpPr txBox="1"/>
          <p:nvPr>
            <p:ph type="subTitle" sz="half" idx="1"/>
          </p:nvPr>
        </p:nvSpPr>
        <p:spPr>
          <a:xfrm>
            <a:off x="367471" y="9357587"/>
            <a:ext cx="21353391" cy="3843200"/>
          </a:xfrm>
          <a:prstGeom prst="rect">
            <a:avLst/>
          </a:prstGeom>
        </p:spPr>
        <p:txBody>
          <a:bodyPr anchor="ctr"/>
          <a:lstStyle/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t> I saw his nailed hands,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t>shed his blood for me, carrying the Cross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t>He stumbled along the road to Calvary </a:t>
            </a:r>
          </a:p>
        </p:txBody>
      </p:sp>
      <p:sp>
        <p:nvSpPr>
          <p:cNvPr id="127" name="你是我永远的救主…"/>
          <p:cNvSpPr txBox="1"/>
          <p:nvPr>
            <p:ph type="ctrTitle"/>
          </p:nvPr>
        </p:nvSpPr>
        <p:spPr>
          <a:xfrm>
            <a:off x="15490" y="196056"/>
            <a:ext cx="20840732" cy="8568730"/>
          </a:xfrm>
          <a:prstGeom prst="rect">
            <a:avLst/>
          </a:prstGeom>
        </p:spPr>
        <p:txBody>
          <a:bodyPr anchor="ctr"/>
          <a:lstStyle/>
          <a:p>
            <a:pPr>
              <a:defRPr b="1" sz="11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我看见祂 钉痕的手</a:t>
            </a:r>
          </a:p>
          <a:p>
            <a:pPr>
              <a:defRPr b="1" sz="11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我看见祂 血为我流 背着十架 </a:t>
            </a:r>
          </a:p>
          <a:p>
            <a:pPr>
              <a:defRPr b="1" sz="11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步履蹒跚 向各各他行走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/>
          <p:nvPr>
            <p:ph type="sldNum" sz="quarter" idx="4294967295"/>
          </p:nvPr>
        </p:nvSpPr>
        <p:spPr>
          <a:xfrm>
            <a:off x="12012166" y="13019484"/>
            <a:ext cx="341809" cy="4418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30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640" y="-24197"/>
            <a:ext cx="25746153" cy="14106104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You Are My Forever Savior"/>
          <p:cNvSpPr txBox="1"/>
          <p:nvPr>
            <p:ph type="subTitle" sz="half" idx="1"/>
          </p:nvPr>
        </p:nvSpPr>
        <p:spPr>
          <a:xfrm>
            <a:off x="367471" y="9357587"/>
            <a:ext cx="20136770" cy="3843200"/>
          </a:xfrm>
          <a:prstGeom prst="rect">
            <a:avLst/>
          </a:prstGeom>
        </p:spPr>
        <p:txBody>
          <a:bodyPr anchor="ctr"/>
          <a:lstStyle/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t>To redeem me He did not complain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t>to save me, He bore disgrace, ridicules,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t>curses and nakeness, He suffered in silence</a:t>
            </a:r>
          </a:p>
        </p:txBody>
      </p:sp>
      <p:sp>
        <p:nvSpPr>
          <p:cNvPr id="132" name="你是我永远的救主…"/>
          <p:cNvSpPr txBox="1"/>
          <p:nvPr>
            <p:ph type="ctrTitle"/>
          </p:nvPr>
        </p:nvSpPr>
        <p:spPr>
          <a:xfrm>
            <a:off x="290425" y="196056"/>
            <a:ext cx="20669481" cy="8568730"/>
          </a:xfrm>
          <a:prstGeom prst="rect">
            <a:avLst/>
          </a:prstGeom>
        </p:spPr>
        <p:txBody>
          <a:bodyPr anchor="ctr"/>
          <a:lstStyle/>
          <a:p>
            <a:pPr>
              <a:defRPr b="1" sz="11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为了赎我 祂无怨尤</a:t>
            </a:r>
          </a:p>
          <a:p>
            <a:pPr>
              <a:defRPr b="1" sz="11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为了救我 祂来蒙羞 讥笑辱骂 </a:t>
            </a:r>
          </a:p>
          <a:p>
            <a:pPr>
              <a:defRPr b="1" sz="11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赤身露体 祂默默承受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4294967295"/>
          </p:nvPr>
        </p:nvSpPr>
        <p:spPr>
          <a:xfrm>
            <a:off x="12012166" y="13019484"/>
            <a:ext cx="341809" cy="4418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35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640" y="-24197"/>
            <a:ext cx="25746153" cy="1410610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You Are My Forever Savior"/>
          <p:cNvSpPr txBox="1"/>
          <p:nvPr>
            <p:ph type="subTitle" sz="half" idx="1"/>
          </p:nvPr>
        </p:nvSpPr>
        <p:spPr>
          <a:xfrm>
            <a:off x="570671" y="9357587"/>
            <a:ext cx="20136770" cy="3843200"/>
          </a:xfrm>
          <a:prstGeom prst="rect">
            <a:avLst/>
          </a:prstGeom>
        </p:spPr>
        <p:txBody>
          <a:bodyPr anchor="ctr"/>
          <a:lstStyle/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t>He is my Lord nailed on the cross for me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t>my sins and transgressions,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t>He bore them all</a:t>
            </a:r>
          </a:p>
        </p:txBody>
      </p:sp>
      <p:sp>
        <p:nvSpPr>
          <p:cNvPr id="137" name="你是我永远的救主…"/>
          <p:cNvSpPr txBox="1"/>
          <p:nvPr>
            <p:ph type="ctrTitle"/>
          </p:nvPr>
        </p:nvSpPr>
        <p:spPr>
          <a:xfrm>
            <a:off x="101116" y="1128117"/>
            <a:ext cx="20669480" cy="7992269"/>
          </a:xfrm>
          <a:prstGeom prst="rect">
            <a:avLst/>
          </a:prstGeom>
        </p:spPr>
        <p:txBody>
          <a:bodyPr anchor="ctr"/>
          <a:lstStyle/>
          <a:p>
            <a:pPr>
              <a:defRPr b="1" sz="114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祂是我的主  为我钉在十架上</a:t>
            </a:r>
          </a:p>
          <a:p>
            <a:pPr>
              <a:defRPr b="1" sz="114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我的罪孽过犯  祂全为我担当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lide Number"/>
          <p:cNvSpPr txBox="1"/>
          <p:nvPr>
            <p:ph type="sldNum" sz="quarter" idx="4294967295"/>
          </p:nvPr>
        </p:nvSpPr>
        <p:spPr>
          <a:xfrm>
            <a:off x="12012166" y="13019484"/>
            <a:ext cx="341809" cy="4418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40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640" y="-24197"/>
            <a:ext cx="25746153" cy="14106104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You Are My Forever Savior"/>
          <p:cNvSpPr txBox="1"/>
          <p:nvPr>
            <p:ph type="subTitle" sz="half" idx="1"/>
          </p:nvPr>
        </p:nvSpPr>
        <p:spPr>
          <a:xfrm>
            <a:off x="367471" y="9357587"/>
            <a:ext cx="20136770" cy="3843200"/>
          </a:xfrm>
          <a:prstGeom prst="rect">
            <a:avLst/>
          </a:prstGeom>
        </p:spPr>
        <p:txBody>
          <a:bodyPr anchor="ctr"/>
          <a:lstStyle/>
          <a:p>
            <a:pPr>
              <a:defRPr sz="6300">
                <a:solidFill>
                  <a:srgbClr val="000000"/>
                </a:solidFill>
                <a:effectLst/>
              </a:defRPr>
            </a:pPr>
            <a:r>
              <a:t>He is my Lord, nailed on the cross for me</a:t>
            </a:r>
          </a:p>
          <a:p>
            <a:pPr>
              <a:defRPr sz="6300">
                <a:solidFill>
                  <a:srgbClr val="000000"/>
                </a:solidFill>
                <a:effectLst/>
              </a:defRPr>
            </a:pPr>
            <a:r>
              <a:t>Willing to lay down His life  </a:t>
            </a:r>
          </a:p>
          <a:p>
            <a:pPr>
              <a:defRPr sz="6300">
                <a:solidFill>
                  <a:srgbClr val="000000"/>
                </a:solidFill>
                <a:effectLst/>
              </a:defRPr>
            </a:pPr>
            <a:r>
              <a:t>to be the Lamb as God’s call</a:t>
            </a:r>
          </a:p>
        </p:txBody>
      </p:sp>
      <p:sp>
        <p:nvSpPr>
          <p:cNvPr id="142" name="你是我永远的救主…"/>
          <p:cNvSpPr txBox="1"/>
          <p:nvPr>
            <p:ph type="ctrTitle"/>
          </p:nvPr>
        </p:nvSpPr>
        <p:spPr>
          <a:xfrm>
            <a:off x="101116" y="1128117"/>
            <a:ext cx="20669480" cy="7992269"/>
          </a:xfrm>
          <a:prstGeom prst="rect">
            <a:avLst/>
          </a:prstGeom>
        </p:spPr>
        <p:txBody>
          <a:bodyPr anchor="ctr"/>
          <a:lstStyle/>
          <a:p>
            <a:pPr>
              <a:defRPr b="1" sz="114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祂是我的主 为我钉在十架上</a:t>
            </a:r>
          </a:p>
          <a:p>
            <a:pPr>
              <a:defRPr b="1" sz="114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祂甘愿舍命 是神所预备的羔羊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 Number"/>
          <p:cNvSpPr txBox="1"/>
          <p:nvPr>
            <p:ph type="sldNum" sz="quarter" idx="4294967295"/>
          </p:nvPr>
        </p:nvSpPr>
        <p:spPr>
          <a:xfrm>
            <a:off x="12012166" y="13019484"/>
            <a:ext cx="341809" cy="4418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45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640" y="-24197"/>
            <a:ext cx="25746153" cy="14106104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You Are My Forever Savior"/>
          <p:cNvSpPr txBox="1"/>
          <p:nvPr>
            <p:ph type="subTitle" sz="half" idx="1"/>
          </p:nvPr>
        </p:nvSpPr>
        <p:spPr>
          <a:xfrm>
            <a:off x="367471" y="9357587"/>
            <a:ext cx="21353391" cy="3843200"/>
          </a:xfrm>
          <a:prstGeom prst="rect">
            <a:avLst/>
          </a:prstGeom>
        </p:spPr>
        <p:txBody>
          <a:bodyPr anchor="ctr"/>
          <a:lstStyle/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t> I saw his nailed hands,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t>shed his blood for me, carrying the Cross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t>He stumbled along the road to Calvary </a:t>
            </a:r>
          </a:p>
        </p:txBody>
      </p:sp>
      <p:sp>
        <p:nvSpPr>
          <p:cNvPr id="147" name="你是我永远的救主…"/>
          <p:cNvSpPr txBox="1"/>
          <p:nvPr>
            <p:ph type="ctrTitle"/>
          </p:nvPr>
        </p:nvSpPr>
        <p:spPr>
          <a:xfrm>
            <a:off x="15490" y="196056"/>
            <a:ext cx="20840732" cy="8568730"/>
          </a:xfrm>
          <a:prstGeom prst="rect">
            <a:avLst/>
          </a:prstGeom>
        </p:spPr>
        <p:txBody>
          <a:bodyPr anchor="ctr"/>
          <a:lstStyle/>
          <a:p>
            <a:pPr>
              <a:defRPr b="1" sz="11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我看见祂 钉痕的手</a:t>
            </a:r>
          </a:p>
          <a:p>
            <a:pPr>
              <a:defRPr b="1" sz="11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我看见祂 血为我流 背着十架 </a:t>
            </a:r>
          </a:p>
          <a:p>
            <a:pPr>
              <a:defRPr b="1" sz="11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步履蹒跚 向各各他行走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/>
          <p:nvPr>
            <p:ph type="sldNum" sz="quarter" idx="4294967295"/>
          </p:nvPr>
        </p:nvSpPr>
        <p:spPr>
          <a:xfrm>
            <a:off x="12012166" y="13019484"/>
            <a:ext cx="341809" cy="4418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50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640" y="-24197"/>
            <a:ext cx="25746153" cy="1410610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You Are My Forever Savior"/>
          <p:cNvSpPr txBox="1"/>
          <p:nvPr>
            <p:ph type="subTitle" sz="half" idx="1"/>
          </p:nvPr>
        </p:nvSpPr>
        <p:spPr>
          <a:xfrm>
            <a:off x="367471" y="9357587"/>
            <a:ext cx="20136770" cy="3843200"/>
          </a:xfrm>
          <a:prstGeom prst="rect">
            <a:avLst/>
          </a:prstGeom>
        </p:spPr>
        <p:txBody>
          <a:bodyPr anchor="ctr"/>
          <a:lstStyle/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t>To redeem me He did not complain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t>to save me, He bore disgrace, ridicules,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t>curses and nakeness, He suffered in silence</a:t>
            </a:r>
          </a:p>
        </p:txBody>
      </p:sp>
      <p:sp>
        <p:nvSpPr>
          <p:cNvPr id="152" name="你是我永远的救主…"/>
          <p:cNvSpPr txBox="1"/>
          <p:nvPr>
            <p:ph type="ctrTitle"/>
          </p:nvPr>
        </p:nvSpPr>
        <p:spPr>
          <a:xfrm>
            <a:off x="290425" y="196056"/>
            <a:ext cx="20669481" cy="8568730"/>
          </a:xfrm>
          <a:prstGeom prst="rect">
            <a:avLst/>
          </a:prstGeom>
        </p:spPr>
        <p:txBody>
          <a:bodyPr anchor="ctr"/>
          <a:lstStyle/>
          <a:p>
            <a:pPr>
              <a:defRPr b="1" sz="11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为了赎我 祂无怨尤</a:t>
            </a:r>
          </a:p>
          <a:p>
            <a:pPr>
              <a:defRPr b="1" sz="11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为了救我 祂来蒙羞 讥笑辱骂 </a:t>
            </a:r>
          </a:p>
          <a:p>
            <a:pPr>
              <a:defRPr b="1" sz="115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赤身露体 祂默默承受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ide Number"/>
          <p:cNvSpPr txBox="1"/>
          <p:nvPr>
            <p:ph type="sldNum" sz="quarter" idx="4294967295"/>
          </p:nvPr>
        </p:nvSpPr>
        <p:spPr>
          <a:xfrm>
            <a:off x="12012166" y="13019484"/>
            <a:ext cx="341809" cy="4418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55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640" y="-24197"/>
            <a:ext cx="25746153" cy="1410610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You Are My Forever Savior"/>
          <p:cNvSpPr txBox="1"/>
          <p:nvPr>
            <p:ph type="subTitle" sz="half" idx="1"/>
          </p:nvPr>
        </p:nvSpPr>
        <p:spPr>
          <a:xfrm>
            <a:off x="570671" y="9357587"/>
            <a:ext cx="20136770" cy="3843200"/>
          </a:xfrm>
          <a:prstGeom prst="rect">
            <a:avLst/>
          </a:prstGeom>
        </p:spPr>
        <p:txBody>
          <a:bodyPr anchor="ctr"/>
          <a:lstStyle/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t>He is my Lord nailed on the cross for me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t>my sins and transgressions, </a:t>
            </a:r>
          </a:p>
          <a:p>
            <a:pPr>
              <a:defRPr sz="6400">
                <a:solidFill>
                  <a:srgbClr val="000000"/>
                </a:solidFill>
                <a:effectLst/>
              </a:defRPr>
            </a:pPr>
            <a:r>
              <a:t>He bore them all</a:t>
            </a:r>
          </a:p>
        </p:txBody>
      </p:sp>
      <p:sp>
        <p:nvSpPr>
          <p:cNvPr id="157" name="你是我永远的救主…"/>
          <p:cNvSpPr txBox="1"/>
          <p:nvPr>
            <p:ph type="ctrTitle"/>
          </p:nvPr>
        </p:nvSpPr>
        <p:spPr>
          <a:xfrm>
            <a:off x="101116" y="1128117"/>
            <a:ext cx="20669480" cy="7992269"/>
          </a:xfrm>
          <a:prstGeom prst="rect">
            <a:avLst/>
          </a:prstGeom>
        </p:spPr>
        <p:txBody>
          <a:bodyPr anchor="ctr"/>
          <a:lstStyle/>
          <a:p>
            <a:pPr>
              <a:defRPr b="1" sz="114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祂是我的主  为我钉在十架上</a:t>
            </a:r>
          </a:p>
          <a:p>
            <a:pPr>
              <a:defRPr b="1" sz="114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我的罪孽过犯  祂全为我担当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/>
          <p:nvPr>
            <p:ph type="sldNum" sz="quarter" idx="4294967295"/>
          </p:nvPr>
        </p:nvSpPr>
        <p:spPr>
          <a:xfrm>
            <a:off x="12012166" y="13019484"/>
            <a:ext cx="341809" cy="4418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60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640" y="-24197"/>
            <a:ext cx="25746153" cy="1410610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You Are My Forever Savior"/>
          <p:cNvSpPr txBox="1"/>
          <p:nvPr>
            <p:ph type="subTitle" sz="half" idx="1"/>
          </p:nvPr>
        </p:nvSpPr>
        <p:spPr>
          <a:xfrm>
            <a:off x="367471" y="9357587"/>
            <a:ext cx="20136770" cy="3843200"/>
          </a:xfrm>
          <a:prstGeom prst="rect">
            <a:avLst/>
          </a:prstGeom>
        </p:spPr>
        <p:txBody>
          <a:bodyPr anchor="ctr"/>
          <a:lstStyle/>
          <a:p>
            <a:pPr>
              <a:defRPr sz="6300">
                <a:solidFill>
                  <a:srgbClr val="000000"/>
                </a:solidFill>
                <a:effectLst/>
              </a:defRPr>
            </a:pPr>
            <a:r>
              <a:t>He is my Lord, nailed on the cross for me</a:t>
            </a:r>
          </a:p>
          <a:p>
            <a:pPr>
              <a:defRPr sz="6300">
                <a:solidFill>
                  <a:srgbClr val="000000"/>
                </a:solidFill>
                <a:effectLst/>
              </a:defRPr>
            </a:pPr>
            <a:r>
              <a:t>Willing to lay down His life  </a:t>
            </a:r>
          </a:p>
          <a:p>
            <a:pPr>
              <a:defRPr sz="6300">
                <a:solidFill>
                  <a:srgbClr val="000000"/>
                </a:solidFill>
                <a:effectLst/>
              </a:defRPr>
            </a:pPr>
            <a:r>
              <a:t>to be the Lamb as God’s call</a:t>
            </a:r>
          </a:p>
        </p:txBody>
      </p:sp>
      <p:sp>
        <p:nvSpPr>
          <p:cNvPr id="162" name="你是我永远的救主…"/>
          <p:cNvSpPr txBox="1"/>
          <p:nvPr>
            <p:ph type="ctrTitle"/>
          </p:nvPr>
        </p:nvSpPr>
        <p:spPr>
          <a:xfrm>
            <a:off x="101116" y="1128117"/>
            <a:ext cx="20669480" cy="7992269"/>
          </a:xfrm>
          <a:prstGeom prst="rect">
            <a:avLst/>
          </a:prstGeom>
        </p:spPr>
        <p:txBody>
          <a:bodyPr anchor="ctr"/>
          <a:lstStyle/>
          <a:p>
            <a:pPr>
              <a:defRPr b="1" sz="114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祂是我的主 为我钉在十架上</a:t>
            </a:r>
          </a:p>
          <a:p>
            <a:pPr>
              <a:defRPr b="1" sz="114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祂甘愿舍命 是神所预备的羔羊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6F6A5A"/>
      </a:dk1>
      <a:lt1>
        <a:srgbClr val="152A6F"/>
      </a:lt1>
      <a:dk2>
        <a:srgbClr val="A7A7A7"/>
      </a:dk2>
      <a:lt2>
        <a:srgbClr val="535353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42B6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Copperplate"/>
            <a:ea typeface="Copperplate"/>
            <a:cs typeface="Copperplate"/>
            <a:sym typeface="Copperpl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Copperplate"/>
            <a:ea typeface="Copperplate"/>
            <a:cs typeface="Copperplate"/>
            <a:sym typeface="Copperpl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42B6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Copperplate"/>
            <a:ea typeface="Copperplate"/>
            <a:cs typeface="Copperplate"/>
            <a:sym typeface="Copperpl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Copperplate"/>
            <a:ea typeface="Copperplate"/>
            <a:cs typeface="Copperplate"/>
            <a:sym typeface="Copperpl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