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86" r:id="rId1"/>
  </p:sldMasterIdLst>
  <p:notesMasterIdLst>
    <p:notesMasterId r:id="rId13"/>
  </p:notesMasterIdLst>
  <p:sldIdLst>
    <p:sldId id="6005" r:id="rId2"/>
    <p:sldId id="6006" r:id="rId3"/>
    <p:sldId id="6007" r:id="rId4"/>
    <p:sldId id="6008" r:id="rId5"/>
    <p:sldId id="6009" r:id="rId6"/>
    <p:sldId id="6010" r:id="rId7"/>
    <p:sldId id="6011" r:id="rId8"/>
    <p:sldId id="6012" r:id="rId9"/>
    <p:sldId id="6013" r:id="rId10"/>
    <p:sldId id="6014" r:id="rId11"/>
    <p:sldId id="601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7573A"/>
    <a:srgbClr val="325035"/>
    <a:srgbClr val="2F4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32" autoAdjust="0"/>
    <p:restoredTop sz="94660"/>
  </p:normalViewPr>
  <p:slideViewPr>
    <p:cSldViewPr snapToGrid="0">
      <p:cViewPr>
        <p:scale>
          <a:sx n="77" d="100"/>
          <a:sy n="77" d="100"/>
        </p:scale>
        <p:origin x="-546" y="21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43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 Li" userId="fae33518c2e5a771" providerId="LiveId" clId="{57715AAB-EE02-4465-B0E9-79C8A5D52390}"/>
    <pc:docChg chg="custSel addSld delSld modSld delMainMaster">
      <pc:chgData name="Wei Li" userId="fae33518c2e5a771" providerId="LiveId" clId="{57715AAB-EE02-4465-B0E9-79C8A5D52390}" dt="2025-03-09T05:38:43.033" v="80" actId="20577"/>
      <pc:docMkLst>
        <pc:docMk/>
      </pc:docMkLst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7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7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72"/>
        </pc:sldMkLst>
      </pc:sldChg>
      <pc:sldChg chg="modSp mod">
        <pc:chgData name="Wei Li" userId="fae33518c2e5a771" providerId="LiveId" clId="{57715AAB-EE02-4465-B0E9-79C8A5D52390}" dt="2025-03-09T05:32:20.202" v="31" actId="14100"/>
        <pc:sldMkLst>
          <pc:docMk/>
          <pc:sldMk cId="1095009189" sldId="27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74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407784251" sldId="421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0" sldId="888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0" sldId="914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4156970286" sldId="944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657192069" sldId="945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991367233" sldId="946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837991024" sldId="947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3786058891" sldId="948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1930968325" sldId="949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68684506" sldId="952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1365775260" sldId="954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297263150" sldId="955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469632966" sldId="956"/>
        </pc:sldMkLst>
      </pc:sldChg>
      <pc:sldChg chg="modSp mod">
        <pc:chgData name="Wei Li" userId="fae33518c2e5a771" providerId="LiveId" clId="{57715AAB-EE02-4465-B0E9-79C8A5D52390}" dt="2025-03-09T05:37:17.022" v="55" actId="20577"/>
        <pc:sldMkLst>
          <pc:docMk/>
          <pc:sldMk cId="252876147" sldId="960"/>
        </pc:sldMkLst>
      </pc:sldChg>
      <pc:sldChg chg="modSp mod">
        <pc:chgData name="Wei Li" userId="fae33518c2e5a771" providerId="LiveId" clId="{57715AAB-EE02-4465-B0E9-79C8A5D52390}" dt="2025-03-09T05:30:09.622" v="27" actId="255"/>
        <pc:sldMkLst>
          <pc:docMk/>
          <pc:sldMk cId="939554979" sldId="3976"/>
        </pc:sldMkLst>
      </pc:sldChg>
      <pc:sldChg chg="del">
        <pc:chgData name="Wei Li" userId="fae33518c2e5a771" providerId="LiveId" clId="{57715AAB-EE02-4465-B0E9-79C8A5D52390}" dt="2025-03-09T05:26:13.191" v="6" actId="47"/>
        <pc:sldMkLst>
          <pc:docMk/>
          <pc:sldMk cId="566375798" sldId="5352"/>
        </pc:sldMkLst>
      </pc:sldChg>
      <pc:sldChg chg="del">
        <pc:chgData name="Wei Li" userId="fae33518c2e5a771" providerId="LiveId" clId="{57715AAB-EE02-4465-B0E9-79C8A5D52390}" dt="2025-03-09T05:26:13.191" v="6" actId="47"/>
        <pc:sldMkLst>
          <pc:docMk/>
          <pc:sldMk cId="793749897" sldId="5353"/>
        </pc:sldMkLst>
      </pc:sldChg>
      <pc:sldChg chg="del">
        <pc:chgData name="Wei Li" userId="fae33518c2e5a771" providerId="LiveId" clId="{57715AAB-EE02-4465-B0E9-79C8A5D52390}" dt="2025-03-09T05:26:13.191" v="6" actId="47"/>
        <pc:sldMkLst>
          <pc:docMk/>
          <pc:sldMk cId="498328212" sldId="5355"/>
        </pc:sldMkLst>
      </pc:sldChg>
      <pc:sldChg chg="delSp mod">
        <pc:chgData name="Wei Li" userId="fae33518c2e5a771" providerId="LiveId" clId="{57715AAB-EE02-4465-B0E9-79C8A5D52390}" dt="2025-03-09T05:26:24.741" v="7" actId="478"/>
        <pc:sldMkLst>
          <pc:docMk/>
          <pc:sldMk cId="3811793297" sldId="5359"/>
        </pc:sldMkLst>
      </pc:sldChg>
      <pc:sldChg chg="delSp mod">
        <pc:chgData name="Wei Li" userId="fae33518c2e5a771" providerId="LiveId" clId="{57715AAB-EE02-4465-B0E9-79C8A5D52390}" dt="2025-03-09T05:26:29.515" v="8" actId="478"/>
        <pc:sldMkLst>
          <pc:docMk/>
          <pc:sldMk cId="1690681226" sldId="536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628"/>
        </pc:sldMkLst>
      </pc:sldChg>
      <pc:sldChg chg="modSp mod">
        <pc:chgData name="Wei Li" userId="fae33518c2e5a771" providerId="LiveId" clId="{57715AAB-EE02-4465-B0E9-79C8A5D52390}" dt="2025-03-09T05:25:56.145" v="5" actId="20577"/>
        <pc:sldMkLst>
          <pc:docMk/>
          <pc:sldMk cId="2130426057" sldId="5876"/>
        </pc:sldMkLst>
      </pc:sldChg>
      <pc:sldChg chg="del">
        <pc:chgData name="Wei Li" userId="fae33518c2e5a771" providerId="LiveId" clId="{57715AAB-EE02-4465-B0E9-79C8A5D52390}" dt="2025-03-09T05:25:09.155" v="2" actId="47"/>
        <pc:sldMkLst>
          <pc:docMk/>
          <pc:sldMk cId="425669915" sldId="589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9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0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1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2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3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4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5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6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7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8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7"/>
        </pc:sldMkLst>
      </pc:sldChg>
      <pc:sldChg chg="modSp del mod">
        <pc:chgData name="Wei Li" userId="fae33518c2e5a771" providerId="LiveId" clId="{57715AAB-EE02-4465-B0E9-79C8A5D52390}" dt="2025-03-09T05:36:42.665" v="51" actId="47"/>
        <pc:sldMkLst>
          <pc:docMk/>
          <pc:sldMk cId="285548630" sldId="5948"/>
        </pc:sldMkLst>
      </pc:sldChg>
      <pc:sldChg chg="del">
        <pc:chgData name="Wei Li" userId="fae33518c2e5a771" providerId="LiveId" clId="{57715AAB-EE02-4465-B0E9-79C8A5D52390}" dt="2025-03-09T05:36:42.665" v="51" actId="47"/>
        <pc:sldMkLst>
          <pc:docMk/>
          <pc:sldMk cId="4205184230" sldId="5949"/>
        </pc:sldMkLst>
      </pc:sldChg>
      <pc:sldChg chg="del">
        <pc:chgData name="Wei Li" userId="fae33518c2e5a771" providerId="LiveId" clId="{57715AAB-EE02-4465-B0E9-79C8A5D52390}" dt="2025-03-09T05:30:16.043" v="28" actId="47"/>
        <pc:sldMkLst>
          <pc:docMk/>
          <pc:sldMk cId="1387838316" sldId="5950"/>
        </pc:sldMkLst>
      </pc:sldChg>
      <pc:sldChg chg="del">
        <pc:chgData name="Wei Li" userId="fae33518c2e5a771" providerId="LiveId" clId="{57715AAB-EE02-4465-B0E9-79C8A5D52390}" dt="2025-03-09T05:30:16.043" v="28" actId="47"/>
        <pc:sldMkLst>
          <pc:docMk/>
          <pc:sldMk cId="2141336140" sldId="5951"/>
        </pc:sldMkLst>
      </pc:sldChg>
      <pc:sldChg chg="del">
        <pc:chgData name="Wei Li" userId="fae33518c2e5a771" providerId="LiveId" clId="{57715AAB-EE02-4465-B0E9-79C8A5D52390}" dt="2025-03-09T05:30:16.043" v="28" actId="47"/>
        <pc:sldMkLst>
          <pc:docMk/>
          <pc:sldMk cId="1265443764" sldId="5952"/>
        </pc:sldMkLst>
      </pc:sldChg>
      <pc:sldChg chg="add del setBg">
        <pc:chgData name="Wei Li" userId="fae33518c2e5a771" providerId="LiveId" clId="{57715AAB-EE02-4465-B0E9-79C8A5D52390}" dt="2025-03-09T05:36:38.213" v="50"/>
        <pc:sldMkLst>
          <pc:docMk/>
          <pc:sldMk cId="233965809" sldId="5957"/>
        </pc:sldMkLst>
      </pc:sldChg>
      <pc:sldChg chg="modSp mod">
        <pc:chgData name="Wei Li" userId="fae33518c2e5a771" providerId="LiveId" clId="{57715AAB-EE02-4465-B0E9-79C8A5D52390}" dt="2025-03-09T05:37:42.067" v="63" actId="20577"/>
        <pc:sldMkLst>
          <pc:docMk/>
          <pc:sldMk cId="2036498537" sldId="5957"/>
        </pc:sldMkLst>
      </pc:sldChg>
      <pc:sldChg chg="modSp mod">
        <pc:chgData name="Wei Li" userId="fae33518c2e5a771" providerId="LiveId" clId="{57715AAB-EE02-4465-B0E9-79C8A5D52390}" dt="2025-03-09T05:38:43.033" v="80" actId="20577"/>
        <pc:sldMkLst>
          <pc:docMk/>
          <pc:sldMk cId="361792906" sldId="5958"/>
        </pc:sldMkLst>
      </pc:sldChg>
      <pc:sldMasterChg chg="del delSldLayout">
        <pc:chgData name="Wei Li" userId="fae33518c2e5a771" providerId="LiveId" clId="{57715AAB-EE02-4465-B0E9-79C8A5D52390}" dt="2025-03-09T05:24:16.015" v="1" actId="47"/>
        <pc:sldMasterMkLst>
          <pc:docMk/>
          <pc:sldMasterMk cId="2478262584" sldId="2147485107"/>
        </pc:sldMasterMkLst>
        <pc:sldLayoutChg chg="del">
          <pc:chgData name="Wei Li" userId="fae33518c2e5a771" providerId="LiveId" clId="{57715AAB-EE02-4465-B0E9-79C8A5D52390}" dt="2025-03-09T05:24:16.015" v="1" actId="47"/>
          <pc:sldLayoutMkLst>
            <pc:docMk/>
            <pc:sldMasterMk cId="2478262584" sldId="2147485107"/>
            <pc:sldLayoutMk cId="777993317" sldId="2147485108"/>
          </pc:sldLayoutMkLst>
        </pc:sldLayoutChg>
      </pc:sldMasterChg>
      <pc:sldMasterChg chg="del delSldLayout">
        <pc:chgData name="Wei Li" userId="fae33518c2e5a771" providerId="LiveId" clId="{57715AAB-EE02-4465-B0E9-79C8A5D52390}" dt="2025-03-09T05:22:34.424" v="0" actId="47"/>
        <pc:sldMasterMkLst>
          <pc:docMk/>
          <pc:sldMasterMk cId="3184847583" sldId="2147485109"/>
        </pc:sldMasterMkLst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007532904" sldId="214748511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526639438" sldId="214748511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900295100" sldId="214748511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803717347" sldId="214748511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03385241" sldId="214748511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576378413" sldId="214748511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652565405" sldId="2147485116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326733952" sldId="2147485117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267211923" sldId="214748511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017590061" sldId="214748511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699576160" sldId="214748512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506269043" sldId="214748512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850856712" sldId="214748512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676831797" sldId="214748512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765827121" sldId="214748512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648960921" sldId="214748512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676522321" sldId="2147485126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204191734" sldId="2147485127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592267071" sldId="214748512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057969891" sldId="214748512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179520633" sldId="214748513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42911731" sldId="214748513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018928495" sldId="214748513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318179562" sldId="214748513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80938214" sldId="214748513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687083119" sldId="214748513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938206910" sldId="2147485136"/>
          </pc:sldLayoutMkLst>
        </pc:sldLayoutChg>
      </pc:sldMasterChg>
      <pc:sldMasterChg chg="del delSldLayout">
        <pc:chgData name="Wei Li" userId="fae33518c2e5a771" providerId="LiveId" clId="{57715AAB-EE02-4465-B0E9-79C8A5D52390}" dt="2025-03-09T05:22:34.424" v="0" actId="47"/>
        <pc:sldMasterMkLst>
          <pc:docMk/>
          <pc:sldMasterMk cId="1222254727" sldId="2147485137"/>
        </pc:sldMasterMkLst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976418711" sldId="214748513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231580297" sldId="214748513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952942232" sldId="214748514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226130368" sldId="214748514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376575408" sldId="214748514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189488323" sldId="214748514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540400006" sldId="214748514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356312287" sldId="214748514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4233317817" sldId="2147485146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3491536726" sldId="2147485147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020371014" sldId="214748514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595050944" sldId="214748514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406213127" sldId="214748515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901329426" sldId="214748515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971722001" sldId="214748515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238489152" sldId="214748515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3281992412" sldId="214748515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3876764774" sldId="2147485155"/>
          </pc:sldLayoutMkLst>
        </pc:sldLayoutChg>
      </pc:sldMasterChg>
      <pc:sldMasterChg chg="del delSldLayout">
        <pc:chgData name="Wei Li" userId="fae33518c2e5a771" providerId="LiveId" clId="{57715AAB-EE02-4465-B0E9-79C8A5D52390}" dt="2025-03-09T05:22:34.424" v="0" actId="47"/>
        <pc:sldMasterMkLst>
          <pc:docMk/>
          <pc:sldMasterMk cId="2976736226" sldId="2147485156"/>
        </pc:sldMasterMkLst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2976736226" sldId="2147485156"/>
            <pc:sldLayoutMk cId="1061301657" sldId="2147485157"/>
          </pc:sldLayoutMkLst>
        </pc:sldLayoutChg>
      </pc:sldMasterChg>
      <pc:sldMasterChg chg="del delSldLayout">
        <pc:chgData name="Wei Li" userId="fae33518c2e5a771" providerId="LiveId" clId="{57715AAB-EE02-4465-B0E9-79C8A5D52390}" dt="2025-03-09T05:22:34.424" v="0" actId="47"/>
        <pc:sldMasterMkLst>
          <pc:docMk/>
          <pc:sldMasterMk cId="1476616965" sldId="2147485158"/>
        </pc:sldMasterMkLst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4155038782" sldId="214748515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352212185" sldId="214748516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1169558869" sldId="214748516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2562059679" sldId="214748516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1797458661" sldId="214748516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2827178782" sldId="214748516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1941254452" sldId="214748516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371856040" sldId="2147485166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3738029037" sldId="2147485167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1184826823" sldId="214748516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3539771859" sldId="2147485169"/>
          </pc:sldLayoutMkLst>
        </pc:sldLayoutChg>
      </pc:sldMasterChg>
      <pc:sldMasterChg chg="del delSldLayout">
        <pc:chgData name="Wei Li" userId="fae33518c2e5a771" providerId="LiveId" clId="{57715AAB-EE02-4465-B0E9-79C8A5D52390}" dt="2025-03-09T05:25:17.927" v="3" actId="47"/>
        <pc:sldMasterMkLst>
          <pc:docMk/>
          <pc:sldMasterMk cId="1651941446" sldId="2147485170"/>
        </pc:sldMasterMkLst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63503594" sldId="2147485171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016899566" sldId="2147485172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4048809109" sldId="2147485173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702913880" sldId="2147485174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874292893" sldId="2147485175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66824582" sldId="2147485176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2711837677" sldId="2147485177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465164502" sldId="2147485178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79874629" sldId="2147485179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3406036995" sldId="2147485180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939114207" sldId="2147485181"/>
          </pc:sldLayoutMkLst>
        </pc:sldLayoutChg>
      </pc:sldMasterChg>
    </pc:docChg>
  </pc:docChgLst>
  <pc:docChgLst>
    <pc:chgData name="Wei Li" userId="fae33518c2e5a771" providerId="LiveId" clId="{C26BCBD7-2B3E-4A10-ABC3-61D1574FCB51}"/>
    <pc:docChg chg="undo custSel addSld delSld modSld addMainMaster delMainMaster">
      <pc:chgData name="Wei Li" userId="fae33518c2e5a771" providerId="LiveId" clId="{C26BCBD7-2B3E-4A10-ABC3-61D1574FCB51}" dt="2025-01-05T14:24:40.877" v="348"/>
      <pc:docMkLst>
        <pc:docMk/>
      </pc:docMkLst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56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353145981" sldId="25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5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59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60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065663651" sldId="261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425649953" sldId="262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63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454630731" sldId="264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5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6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7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8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9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024105220" sldId="270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452508369" sldId="272"/>
        </pc:sldMkLst>
      </pc:sldChg>
      <pc:sldChg chg="modSp mod">
        <pc:chgData name="Wei Li" userId="fae33518c2e5a771" providerId="LiveId" clId="{C26BCBD7-2B3E-4A10-ABC3-61D1574FCB51}" dt="2025-01-05T03:29:42.268" v="75" actId="14100"/>
        <pc:sldMkLst>
          <pc:docMk/>
          <pc:sldMk cId="1095009189" sldId="273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662396288" sldId="274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4014339226" sldId="275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910602487" sldId="276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689056281" sldId="277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1972015905" sldId="363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407784251" sldId="421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77795585" sldId="585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955251135" sldId="587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43049716" sldId="590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110383507" sldId="591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375016331" sldId="593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1234177295" sldId="594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0" sldId="888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0" sldId="914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4156970286" sldId="933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3369564486" sldId="934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1937463245" sldId="935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1036792259" sldId="937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370359760" sldId="938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3480814500" sldId="939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2050535927" sldId="940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1816433792" sldId="943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2556486154" sldId="944"/>
        </pc:sldMkLst>
      </pc:sldChg>
      <pc:sldChg chg="addSp modSp mod">
        <pc:chgData name="Wei Li" userId="fae33518c2e5a771" providerId="LiveId" clId="{C26BCBD7-2B3E-4A10-ABC3-61D1574FCB51}" dt="2025-01-05T03:53:17.642" v="284" actId="6549"/>
        <pc:sldMkLst>
          <pc:docMk/>
          <pc:sldMk cId="252876147" sldId="960"/>
        </pc:sldMkLst>
      </pc:sldChg>
      <pc:sldChg chg="addSp delSp modSp mod">
        <pc:chgData name="Wei Li" userId="fae33518c2e5a771" providerId="LiveId" clId="{C26BCBD7-2B3E-4A10-ABC3-61D1574FCB51}" dt="2025-01-05T04:06:56.028" v="294" actId="22"/>
        <pc:sldMkLst>
          <pc:docMk/>
          <pc:sldMk cId="1187257088" sldId="3973"/>
        </pc:sldMkLst>
      </pc:sldChg>
      <pc:sldChg chg="modSp mod">
        <pc:chgData name="Wei Li" userId="fae33518c2e5a771" providerId="LiveId" clId="{C26BCBD7-2B3E-4A10-ABC3-61D1574FCB51}" dt="2025-01-05T03:24:58.020" v="44" actId="1076"/>
        <pc:sldMkLst>
          <pc:docMk/>
          <pc:sldMk cId="939554979" sldId="3976"/>
        </pc:sldMkLst>
      </pc:sldChg>
      <pc:sldChg chg="modSp del mod">
        <pc:chgData name="Wei Li" userId="fae33518c2e5a771" providerId="LiveId" clId="{C26BCBD7-2B3E-4A10-ABC3-61D1574FCB51}" dt="2025-01-05T03:39:02.642" v="199" actId="47"/>
        <pc:sldMkLst>
          <pc:docMk/>
          <pc:sldMk cId="106217529" sldId="5350"/>
        </pc:sldMkLst>
      </pc:sldChg>
      <pc:sldChg chg="addSp modSp mod">
        <pc:chgData name="Wei Li" userId="fae33518c2e5a771" providerId="LiveId" clId="{C26BCBD7-2B3E-4A10-ABC3-61D1574FCB51}" dt="2025-01-05T04:14:32.273" v="322"/>
        <pc:sldMkLst>
          <pc:docMk/>
          <pc:sldMk cId="2326647761" sldId="5369"/>
        </pc:sldMkLst>
      </pc:sldChg>
      <pc:sldChg chg="del">
        <pc:chgData name="Wei Li" userId="fae33518c2e5a771" providerId="LiveId" clId="{C26BCBD7-2B3E-4A10-ABC3-61D1574FCB51}" dt="2025-01-05T03:38:17.720" v="188" actId="47"/>
        <pc:sldMkLst>
          <pc:docMk/>
          <pc:sldMk cId="3385841314" sldId="5373"/>
        </pc:sldMkLst>
      </pc:sldChg>
      <pc:sldChg chg="modSp mod">
        <pc:chgData name="Wei Li" userId="fae33518c2e5a771" providerId="LiveId" clId="{C26BCBD7-2B3E-4A10-ABC3-61D1574FCB51}" dt="2025-01-05T04:13:55.828" v="311" actId="5793"/>
        <pc:sldMkLst>
          <pc:docMk/>
          <pc:sldMk cId="63097585" sldId="5374"/>
        </pc:sldMkLst>
      </pc:sldChg>
      <pc:sldChg chg="modSp mod">
        <pc:chgData name="Wei Li" userId="fae33518c2e5a771" providerId="LiveId" clId="{C26BCBD7-2B3E-4A10-ABC3-61D1574FCB51}" dt="2025-01-05T04:14:09.962" v="319" actId="20577"/>
        <pc:sldMkLst>
          <pc:docMk/>
          <pc:sldMk cId="1316447246" sldId="5375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405882376" sldId="5628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578134920" sldId="581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1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19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0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1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2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3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4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5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6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9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0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1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2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3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4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5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6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9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0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1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2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3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4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5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6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9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0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1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2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3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4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5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6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7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8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9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0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1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2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3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4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5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4235222098" sldId="5866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448995788" sldId="5867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26539616" sldId="5868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740077642" sldId="5869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31794759" sldId="5870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727052592" sldId="5871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04565334" sldId="5872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866578988" sldId="5873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975919921" sldId="5874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821598761" sldId="5875"/>
        </pc:sldMkLst>
      </pc:sldChg>
      <pc:sldChg chg="modSp mod">
        <pc:chgData name="Wei Li" userId="fae33518c2e5a771" providerId="LiveId" clId="{C26BCBD7-2B3E-4A10-ABC3-61D1574FCB51}" dt="2025-01-05T03:21:49.131" v="33" actId="20577"/>
        <pc:sldMkLst>
          <pc:docMk/>
          <pc:sldMk cId="2130426057" sldId="5876"/>
        </pc:sldMkLst>
      </pc:sldChg>
      <pc:sldChg chg="addSp modSp mod">
        <pc:chgData name="Wei Li" userId="fae33518c2e5a771" providerId="LiveId" clId="{C26BCBD7-2B3E-4A10-ABC3-61D1574FCB51}" dt="2025-01-05T03:29:51.632" v="79"/>
        <pc:sldMkLst>
          <pc:docMk/>
          <pc:sldMk cId="3107677930" sldId="5877"/>
        </pc:sldMkLst>
      </pc:sldChg>
      <pc:sldChg chg="add del setBg">
        <pc:chgData name="Wei Li" userId="fae33518c2e5a771" providerId="LiveId" clId="{C26BCBD7-2B3E-4A10-ABC3-61D1574FCB51}" dt="2025-01-05T03:26:58.059" v="50"/>
        <pc:sldMkLst>
          <pc:docMk/>
          <pc:sldMk cId="3456335912" sldId="5877"/>
        </pc:sldMkLst>
      </pc:sldChg>
      <pc:sldChg chg="addSp modSp mod">
        <pc:chgData name="Wei Li" userId="fae33518c2e5a771" providerId="LiveId" clId="{C26BCBD7-2B3E-4A10-ABC3-61D1574FCB51}" dt="2025-01-05T03:29:56.272" v="81"/>
        <pc:sldMkLst>
          <pc:docMk/>
          <pc:sldMk cId="4026519333" sldId="5878"/>
        </pc:sldMkLst>
      </pc:sldChg>
      <pc:sldChg chg="add del">
        <pc:chgData name="Wei Li" userId="fae33518c2e5a771" providerId="LiveId" clId="{C26BCBD7-2B3E-4A10-ABC3-61D1574FCB51}" dt="2025-01-05T03:39:23.606" v="204"/>
        <pc:sldMkLst>
          <pc:docMk/>
          <pc:sldMk cId="678994154" sldId="5879"/>
        </pc:sldMkLst>
      </pc:sldChg>
      <pc:sldChg chg="modSp mod">
        <pc:chgData name="Wei Li" userId="fae33518c2e5a771" providerId="LiveId" clId="{C26BCBD7-2B3E-4A10-ABC3-61D1574FCB51}" dt="2025-01-05T04:14:49.945" v="329" actId="20577"/>
        <pc:sldMkLst>
          <pc:docMk/>
          <pc:sldMk cId="3410765153" sldId="5879"/>
        </pc:sldMkLst>
      </pc:sldChg>
      <pc:sldChg chg="modSp mod">
        <pc:chgData name="Wei Li" userId="fae33518c2e5a771" providerId="LiveId" clId="{C26BCBD7-2B3E-4A10-ABC3-61D1574FCB51}" dt="2025-01-05T04:15:04.575" v="334" actId="20577"/>
        <pc:sldMkLst>
          <pc:docMk/>
          <pc:sldMk cId="1052978830" sldId="5880"/>
        </pc:sldMkLst>
      </pc:sldChg>
      <pc:sldChg chg="modSp mod">
        <pc:chgData name="Wei Li" userId="fae33518c2e5a771" providerId="LiveId" clId="{C26BCBD7-2B3E-4A10-ABC3-61D1574FCB51}" dt="2025-01-05T03:46:10.268" v="282" actId="20577"/>
        <pc:sldMkLst>
          <pc:docMk/>
          <pc:sldMk cId="1817560084" sldId="5881"/>
        </pc:sldMkLst>
      </pc:sldChg>
      <pc:sldChg chg="addSp delSp mod">
        <pc:chgData name="Wei Li" userId="fae33518c2e5a771" providerId="LiveId" clId="{C26BCBD7-2B3E-4A10-ABC3-61D1574FCB51}" dt="2025-01-05T04:08:47.447" v="296" actId="22"/>
        <pc:sldMkLst>
          <pc:docMk/>
          <pc:sldMk cId="1900422053" sldId="5882"/>
        </pc:sldMkLst>
      </pc:sldChg>
      <pc:sldChg chg="addSp mod">
        <pc:chgData name="Wei Li" userId="fae33518c2e5a771" providerId="LiveId" clId="{C26BCBD7-2B3E-4A10-ABC3-61D1574FCB51}" dt="2025-01-05T04:09:07.972" v="297" actId="22"/>
        <pc:sldMkLst>
          <pc:docMk/>
          <pc:sldMk cId="3650101532" sldId="5883"/>
        </pc:sldMkLst>
      </pc:sldChg>
      <pc:sldChg chg="addSp mod">
        <pc:chgData name="Wei Li" userId="fae33518c2e5a771" providerId="LiveId" clId="{C26BCBD7-2B3E-4A10-ABC3-61D1574FCB51}" dt="2025-01-05T04:09:28.882" v="298" actId="22"/>
        <pc:sldMkLst>
          <pc:docMk/>
          <pc:sldMk cId="3334848151" sldId="5884"/>
        </pc:sldMkLst>
      </pc:sldChg>
      <pc:sldChg chg="addSp mod">
        <pc:chgData name="Wei Li" userId="fae33518c2e5a771" providerId="LiveId" clId="{C26BCBD7-2B3E-4A10-ABC3-61D1574FCB51}" dt="2025-01-05T04:09:44.073" v="299" actId="22"/>
        <pc:sldMkLst>
          <pc:docMk/>
          <pc:sldMk cId="2843505519" sldId="5885"/>
        </pc:sldMkLst>
      </pc:sldChg>
      <pc:sldChg chg="addSp mod">
        <pc:chgData name="Wei Li" userId="fae33518c2e5a771" providerId="LiveId" clId="{C26BCBD7-2B3E-4A10-ABC3-61D1574FCB51}" dt="2025-01-05T04:10:00.476" v="300" actId="22"/>
        <pc:sldMkLst>
          <pc:docMk/>
          <pc:sldMk cId="1100111364" sldId="5886"/>
        </pc:sldMkLst>
      </pc:sldChg>
      <pc:sldChg chg="addSp mod">
        <pc:chgData name="Wei Li" userId="fae33518c2e5a771" providerId="LiveId" clId="{C26BCBD7-2B3E-4A10-ABC3-61D1574FCB51}" dt="2025-01-05T04:10:17.590" v="301" actId="22"/>
        <pc:sldMkLst>
          <pc:docMk/>
          <pc:sldMk cId="1821886751" sldId="5887"/>
        </pc:sldMkLst>
      </pc:sldChg>
      <pc:sldChg chg="addSp mod">
        <pc:chgData name="Wei Li" userId="fae33518c2e5a771" providerId="LiveId" clId="{C26BCBD7-2B3E-4A10-ABC3-61D1574FCB51}" dt="2025-01-05T04:10:31.012" v="302" actId="22"/>
        <pc:sldMkLst>
          <pc:docMk/>
          <pc:sldMk cId="3554817669" sldId="5888"/>
        </pc:sldMkLst>
      </pc:sldChg>
      <pc:sldChg chg="addSp mod">
        <pc:chgData name="Wei Li" userId="fae33518c2e5a771" providerId="LiveId" clId="{C26BCBD7-2B3E-4A10-ABC3-61D1574FCB51}" dt="2025-01-05T04:10:47.413" v="303" actId="22"/>
        <pc:sldMkLst>
          <pc:docMk/>
          <pc:sldMk cId="2163637763" sldId="5889"/>
        </pc:sldMkLst>
      </pc:sldChg>
      <pc:sldChg chg="addSp mod">
        <pc:chgData name="Wei Li" userId="fae33518c2e5a771" providerId="LiveId" clId="{C26BCBD7-2B3E-4A10-ABC3-61D1574FCB51}" dt="2025-01-05T04:11:03.492" v="304" actId="22"/>
        <pc:sldMkLst>
          <pc:docMk/>
          <pc:sldMk cId="4226549763" sldId="5890"/>
        </pc:sldMkLst>
      </pc:sldChg>
      <pc:sldChg chg="addSp delSp mod">
        <pc:chgData name="Wei Li" userId="fae33518c2e5a771" providerId="LiveId" clId="{C26BCBD7-2B3E-4A10-ABC3-61D1574FCB51}" dt="2025-01-05T14:21:10.476" v="336" actId="22"/>
        <pc:sldMkLst>
          <pc:docMk/>
          <pc:sldMk cId="425669915" sldId="5891"/>
        </pc:sldMkLst>
      </pc:sldChg>
      <pc:sldChg chg="modSp mod">
        <pc:chgData name="Wei Li" userId="fae33518c2e5a771" providerId="LiveId" clId="{C26BCBD7-2B3E-4A10-ABC3-61D1574FCB51}" dt="2025-01-05T14:24:40.877" v="348"/>
        <pc:sldMkLst>
          <pc:docMk/>
          <pc:sldMk cId="1379783474" sldId="5893"/>
        </pc:sldMkLst>
      </pc:sldChg>
      <pc:sldMasterChg chg="add del addSldLayout delSldLayout">
        <pc:chgData name="Wei Li" userId="fae33518c2e5a771" providerId="LiveId" clId="{C26BCBD7-2B3E-4A10-ABC3-61D1574FCB51}" dt="2025-01-05T03:18:01.246" v="4" actId="47"/>
        <pc:sldMasterMkLst>
          <pc:docMk/>
          <pc:sldMasterMk cId="3378794921" sldId="2147484740"/>
        </pc:sldMasterMkLst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3378794921" sldId="2147484740"/>
            <pc:sldLayoutMk cId="2952553649" sldId="2147484741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997243527" sldId="2147484742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105122175" sldId="2147484743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625775540" sldId="2147484744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1614640876" sldId="2147484745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1290738339" sldId="2147484746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869440299" sldId="2147484747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1539483014" sldId="2147484748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4286943307" sldId="2147484774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4144228898" sldId="2147484775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926147965" sldId="2147484776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230571008" sldId="2147484777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695801376" sldId="2147484778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2479564741" sldId="2147484779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726638895" sldId="2147484780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724014483" sldId="2147484781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875389749" sldId="2147484782"/>
          </pc:sldLayoutMkLst>
        </pc:sldLayoutChg>
      </pc:sldMasterChg>
      <pc:sldMasterChg chg="del delSldLayout">
        <pc:chgData name="Wei Li" userId="fae33518c2e5a771" providerId="LiveId" clId="{C26BCBD7-2B3E-4A10-ABC3-61D1574FCB51}" dt="2025-01-05T03:16:59.048" v="1" actId="47"/>
        <pc:sldMasterMkLst>
          <pc:docMk/>
          <pc:sldMasterMk cId="1596015510" sldId="2147484922"/>
        </pc:sldMasterMkLst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4227640034" sldId="2147484923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2748506563" sldId="2147484924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2201837034" sldId="2147484925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1462010203" sldId="2147484926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2051564437" sldId="2147484927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1639729567" sldId="2147484928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599470613" sldId="2147484929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2591910552" sldId="2147484930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1350659203" sldId="2147484931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1029202056" sldId="2147484932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3864794409" sldId="2147484933"/>
          </pc:sldLayoutMkLst>
        </pc:sldLayoutChg>
      </pc:sldMasterChg>
      <pc:sldMasterChg chg="del delSldLayout">
        <pc:chgData name="Wei Li" userId="fae33518c2e5a771" providerId="LiveId" clId="{C26BCBD7-2B3E-4A10-ABC3-61D1574FCB51}" dt="2025-01-05T03:16:40.660" v="0" actId="47"/>
        <pc:sldMasterMkLst>
          <pc:docMk/>
          <pc:sldMasterMk cId="2342967194" sldId="2147484934"/>
        </pc:sldMasterMkLst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2689876840" sldId="2147484935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3329381641" sldId="2147484936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827058006" sldId="2147484937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4154962655" sldId="2147484938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3320564683" sldId="2147484939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818190234" sldId="2147484940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3713527426" sldId="2147484941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2733107933" sldId="2147484942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3031640444" sldId="2147484943"/>
          </pc:sldLayoutMkLst>
        </pc:sldLayoutChg>
      </pc:sldMasterChg>
      <pc:sldMasterChg chg="del delSldLayout">
        <pc:chgData name="Wei Li" userId="fae33518c2e5a771" providerId="LiveId" clId="{C26BCBD7-2B3E-4A10-ABC3-61D1574FCB51}" dt="2025-01-05T03:16:40.660" v="0" actId="47"/>
        <pc:sldMasterMkLst>
          <pc:docMk/>
          <pc:sldMasterMk cId="2274376891" sldId="2147484944"/>
        </pc:sldMasterMkLst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2280975455" sldId="2147484945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2341212052" sldId="2147484946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3255927619" sldId="2147484947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631027192" sldId="2147484948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4169225944" sldId="2147484949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373889383" sldId="2147484950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2216006776" sldId="2147484951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2513970401" sldId="2147484952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1923463749" sldId="2147484953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873068948" sldId="2147484954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3588826752" sldId="2147484955"/>
          </pc:sldLayoutMkLst>
        </pc:sldLayoutChg>
      </pc:sldMasterChg>
      <pc:sldMasterChg chg="del delSldLayout">
        <pc:chgData name="Wei Li" userId="fae33518c2e5a771" providerId="LiveId" clId="{C26BCBD7-2B3E-4A10-ABC3-61D1574FCB51}" dt="2025-01-05T03:16:40.660" v="0" actId="47"/>
        <pc:sldMasterMkLst>
          <pc:docMk/>
          <pc:sldMasterMk cId="915946411" sldId="2147484956"/>
        </pc:sldMasterMkLst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823477702" sldId="2147484957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743665174" sldId="2147484958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757267837" sldId="2147484959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576890312" sldId="2147484960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2131525423" sldId="2147484961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4078853074" sldId="2147484962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622771523" sldId="2147484963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3303554154" sldId="2147484964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033181832" sldId="2147484965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031646933" sldId="2147484966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3942356334" sldId="2147484967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3445076207" sldId="2147484968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998812032" sldId="2147484969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400660911" sldId="2147484970"/>
          </pc:sldLayoutMkLst>
        </pc:sldLayoutChg>
      </pc:sldMasterChg>
      <pc:sldMasterChg chg="add del addSldLayout delSldLayout">
        <pc:chgData name="Wei Li" userId="fae33518c2e5a771" providerId="LiveId" clId="{C26BCBD7-2B3E-4A10-ABC3-61D1574FCB51}" dt="2025-01-05T03:18:01.246" v="4" actId="47"/>
        <pc:sldMasterMkLst>
          <pc:docMk/>
          <pc:sldMasterMk cId="207842889" sldId="2147484971"/>
        </pc:sldMasterMkLst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2001317471" sldId="2147484972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4292748714" sldId="2147484973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3999145161" sldId="2147484974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2684365812" sldId="2147484975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627936762" sldId="2147484976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1301128883" sldId="2147484977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3107615288" sldId="2147484978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3199281652" sldId="2147484979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4037403370" sldId="2147484980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691274373" sldId="2147484981"/>
          </pc:sldLayoutMkLst>
        </pc:sldLayoutChg>
      </pc:sldMasterChg>
      <pc:sldMasterChg chg="del delSldLayout">
        <pc:chgData name="Wei Li" userId="fae33518c2e5a771" providerId="LiveId" clId="{C26BCBD7-2B3E-4A10-ABC3-61D1574FCB51}" dt="2025-01-05T03:18:16.227" v="5" actId="47"/>
        <pc:sldMasterMkLst>
          <pc:docMk/>
          <pc:sldMasterMk cId="856651536" sldId="2147484982"/>
        </pc:sldMasterMkLst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411495120" sldId="2147484983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1568238011" sldId="2147484984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3436477915" sldId="2147484985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319984927" sldId="2147484986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697164650" sldId="2147484987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09382110" sldId="2147484988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436267400" sldId="2147484989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168096656" sldId="2147484990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641176959" sldId="2147484991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3310115112" sldId="2147484992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063721469" sldId="2147484993"/>
          </pc:sldLayoutMkLst>
        </pc:sldLayoutChg>
      </pc:sldMasterChg>
      <pc:sldMasterChg chg="del delSldLayout">
        <pc:chgData name="Wei Li" userId="fae33518c2e5a771" providerId="LiveId" clId="{C26BCBD7-2B3E-4A10-ABC3-61D1574FCB51}" dt="2025-01-05T03:21:37.631" v="26" actId="47"/>
        <pc:sldMasterMkLst>
          <pc:docMk/>
          <pc:sldMasterMk cId="1782118276" sldId="2147485030"/>
        </pc:sldMasterMkLst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3340092106" sldId="2147485031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3290169801" sldId="2147485032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3982030560" sldId="2147485033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1362085812" sldId="2147485034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2109802663" sldId="2147485035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2250135123" sldId="2147485036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3392491789" sldId="2147485037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2900950171" sldId="2147485038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756289883" sldId="2147485039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533112979" sldId="2147485040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1024718094" sldId="2147485041"/>
          </pc:sldLayoutMkLst>
        </pc:sldLayoutChg>
      </pc:sldMasterChg>
      <pc:sldMasterChg chg="del delSldLayout">
        <pc:chgData name="Wei Li" userId="fae33518c2e5a771" providerId="LiveId" clId="{C26BCBD7-2B3E-4A10-ABC3-61D1574FCB51}" dt="2025-01-05T03:21:37.631" v="26" actId="47"/>
        <pc:sldMasterMkLst>
          <pc:docMk/>
          <pc:sldMasterMk cId="2791488043" sldId="2147485042"/>
        </pc:sldMasterMkLst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283764516" sldId="2147485043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1053517725" sldId="2147485044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2595876860" sldId="2147485045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1351589440" sldId="2147485046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959103398" sldId="2147485047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1535172951" sldId="2147485048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778567285" sldId="2147485049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4172391675" sldId="2147485050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2786527813" sldId="2147485051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4210399107" sldId="2147485052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1258827300" sldId="2147485053"/>
          </pc:sldLayoutMkLst>
        </pc:sldLayoutChg>
      </pc:sldMasterChg>
    </pc:docChg>
  </pc:docChgLst>
  <pc:docChgLst>
    <pc:chgData name="Wei Li" userId="fae33518c2e5a771" providerId="LiveId" clId="{DF69532B-460A-4831-9EC4-402CEA25902C}"/>
    <pc:docChg chg="undo custSel addSld delSld modSld delMainMaster">
      <pc:chgData name="Wei Li" userId="fae33518c2e5a771" providerId="LiveId" clId="{DF69532B-460A-4831-9EC4-402CEA25902C}" dt="2024-07-14T02:19:08.035" v="254" actId="113"/>
      <pc:docMkLst>
        <pc:docMk/>
      </pc:docMkLst>
      <pc:sldChg chg="modSp mod">
        <pc:chgData name="Wei Li" userId="fae33518c2e5a771" providerId="LiveId" clId="{DF69532B-460A-4831-9EC4-402CEA25902C}" dt="2024-07-14T02:01:11.659" v="210" actId="27636"/>
        <pc:sldMkLst>
          <pc:docMk/>
          <pc:sldMk cId="0" sldId="256"/>
        </pc:sldMkLst>
      </pc:sldChg>
      <pc:sldChg chg="modSp mod">
        <pc:chgData name="Wei Li" userId="fae33518c2e5a771" providerId="LiveId" clId="{DF69532B-460A-4831-9EC4-402CEA25902C}" dt="2024-07-14T01:35:46.731" v="2" actId="27636"/>
        <pc:sldMkLst>
          <pc:docMk/>
          <pc:sldMk cId="0" sldId="257"/>
        </pc:sldMkLst>
      </pc:sldChg>
      <pc:sldChg chg="modSp mod">
        <pc:chgData name="Wei Li" userId="fae33518c2e5a771" providerId="LiveId" clId="{DF69532B-460A-4831-9EC4-402CEA25902C}" dt="2024-07-14T01:35:46.740" v="3" actId="27636"/>
        <pc:sldMkLst>
          <pc:docMk/>
          <pc:sldMk cId="0" sldId="258"/>
        </pc:sldMkLst>
      </pc:sldChg>
      <pc:sldChg chg="modSp mod">
        <pc:chgData name="Wei Li" userId="fae33518c2e5a771" providerId="LiveId" clId="{DF69532B-460A-4831-9EC4-402CEA25902C}" dt="2024-07-14T01:35:46.745" v="4" actId="27636"/>
        <pc:sldMkLst>
          <pc:docMk/>
          <pc:sldMk cId="0" sldId="259"/>
        </pc:sldMkLst>
      </pc:sldChg>
      <pc:sldChg chg="modSp del mod">
        <pc:chgData name="Wei Li" userId="fae33518c2e5a771" providerId="LiveId" clId="{DF69532B-460A-4831-9EC4-402CEA25902C}" dt="2024-07-14T01:35:46.754" v="5" actId="27636"/>
        <pc:sldMkLst>
          <pc:docMk/>
          <pc:sldMk cId="0" sldId="260"/>
        </pc:sldMkLst>
      </pc:sldChg>
      <pc:sldChg chg="modSp mod">
        <pc:chgData name="Wei Li" userId="fae33518c2e5a771" providerId="LiveId" clId="{DF69532B-460A-4831-9EC4-402CEA25902C}" dt="2024-07-14T01:35:46.758" v="6" actId="27636"/>
        <pc:sldMkLst>
          <pc:docMk/>
          <pc:sldMk cId="0" sldId="261"/>
        </pc:sldMkLst>
      </pc:sldChg>
      <pc:sldChg chg="modSp mod">
        <pc:chgData name="Wei Li" userId="fae33518c2e5a771" providerId="LiveId" clId="{DF69532B-460A-4831-9EC4-402CEA25902C}" dt="2024-07-14T01:35:46.763" v="7" actId="27636"/>
        <pc:sldMkLst>
          <pc:docMk/>
          <pc:sldMk cId="0" sldId="262"/>
        </pc:sldMkLst>
      </pc:sldChg>
      <pc:sldChg chg="modSp mod">
        <pc:chgData name="Wei Li" userId="fae33518c2e5a771" providerId="LiveId" clId="{DF69532B-460A-4831-9EC4-402CEA25902C}" dt="2024-07-14T01:35:46.769" v="8" actId="27636"/>
        <pc:sldMkLst>
          <pc:docMk/>
          <pc:sldMk cId="0" sldId="263"/>
        </pc:sldMkLst>
      </pc:sldChg>
      <pc:sldChg chg="modSp mod">
        <pc:chgData name="Wei Li" userId="fae33518c2e5a771" providerId="LiveId" clId="{DF69532B-460A-4831-9EC4-402CEA25902C}" dt="2024-07-14T01:35:46.775" v="9" actId="27636"/>
        <pc:sldMkLst>
          <pc:docMk/>
          <pc:sldMk cId="0" sldId="264"/>
        </pc:sldMkLst>
      </pc:sldChg>
      <pc:sldChg chg="modSp mod">
        <pc:chgData name="Wei Li" userId="fae33518c2e5a771" providerId="LiveId" clId="{DF69532B-460A-4831-9EC4-402CEA25902C}" dt="2024-07-14T01:35:46.781" v="10" actId="27636"/>
        <pc:sldMkLst>
          <pc:docMk/>
          <pc:sldMk cId="0" sldId="265"/>
        </pc:sldMkLst>
      </pc:sldChg>
      <pc:sldChg chg="modSp mod">
        <pc:chgData name="Wei Li" userId="fae33518c2e5a771" providerId="LiveId" clId="{DF69532B-460A-4831-9EC4-402CEA25902C}" dt="2024-07-14T01:35:46.785" v="11" actId="27636"/>
        <pc:sldMkLst>
          <pc:docMk/>
          <pc:sldMk cId="0" sldId="266"/>
        </pc:sldMkLst>
      </pc:sldChg>
      <pc:sldChg chg="modSp mod">
        <pc:chgData name="Wei Li" userId="fae33518c2e5a771" providerId="LiveId" clId="{DF69532B-460A-4831-9EC4-402CEA25902C}" dt="2024-07-14T01:35:46.789" v="12" actId="27636"/>
        <pc:sldMkLst>
          <pc:docMk/>
          <pc:sldMk cId="0" sldId="267"/>
        </pc:sldMkLst>
      </pc:sldChg>
      <pc:sldChg chg="modSp mod">
        <pc:chgData name="Wei Li" userId="fae33518c2e5a771" providerId="LiveId" clId="{DF69532B-460A-4831-9EC4-402CEA25902C}" dt="2024-07-14T01:35:46.793" v="13" actId="27636"/>
        <pc:sldMkLst>
          <pc:docMk/>
          <pc:sldMk cId="0" sldId="268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95009189" sldId="27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7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8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9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0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7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261751277" sldId="332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2814181246" sldId="333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751267923" sldId="33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058151511" sldId="37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543482315" sldId="37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1809621942" sldId="37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49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4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5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2"/>
        </pc:sldMkLst>
      </pc:sldChg>
      <pc:sldChg chg="del">
        <pc:chgData name="Wei Li" userId="fae33518c2e5a771" providerId="LiveId" clId="{DF69532B-460A-4831-9EC4-402CEA25902C}" dt="2024-07-14T01:42:34.395" v="60" actId="47"/>
        <pc:sldMkLst>
          <pc:docMk/>
          <pc:sldMk cId="2388773177" sldId="3847"/>
        </pc:sldMkLst>
      </pc:sldChg>
      <pc:sldChg chg="del">
        <pc:chgData name="Wei Li" userId="fae33518c2e5a771" providerId="LiveId" clId="{DF69532B-460A-4831-9EC4-402CEA25902C}" dt="2024-07-14T02:18:20.197" v="250" actId="47"/>
        <pc:sldMkLst>
          <pc:docMk/>
          <pc:sldMk cId="1006101591" sldId="38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521323180" sldId="3898"/>
        </pc:sldMkLst>
      </pc:sldChg>
      <pc:sldChg chg="modSp mod">
        <pc:chgData name="Wei Li" userId="fae33518c2e5a771" providerId="LiveId" clId="{DF69532B-460A-4831-9EC4-402CEA25902C}" dt="2024-07-14T01:46:47.801" v="100" actId="6549"/>
        <pc:sldMkLst>
          <pc:docMk/>
          <pc:sldMk cId="1187257088" sldId="3973"/>
        </pc:sldMkLst>
      </pc:sldChg>
      <pc:sldChg chg="modSp mod">
        <pc:chgData name="Wei Li" userId="fae33518c2e5a771" providerId="LiveId" clId="{DF69532B-460A-4831-9EC4-402CEA25902C}" dt="2024-07-14T02:09:24.587" v="217" actId="255"/>
        <pc:sldMkLst>
          <pc:docMk/>
          <pc:sldMk cId="939554979" sldId="3976"/>
        </pc:sldMkLst>
      </pc:sldChg>
      <pc:sldChg chg="del">
        <pc:chgData name="Wei Li" userId="fae33518c2e5a771" providerId="LiveId" clId="{DF69532B-460A-4831-9EC4-402CEA25902C}" dt="2024-07-14T01:42:38.591" v="61" actId="47"/>
        <pc:sldMkLst>
          <pc:docMk/>
          <pc:sldMk cId="2417170538" sldId="5347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1410347063" sldId="5348"/>
        </pc:sldMkLst>
      </pc:sldChg>
      <pc:sldChg chg="addSp delSp modSp mod">
        <pc:chgData name="Wei Li" userId="fae33518c2e5a771" providerId="LiveId" clId="{DF69532B-460A-4831-9EC4-402CEA25902C}" dt="2024-07-14T02:15:56.404" v="231" actId="1076"/>
        <pc:sldMkLst>
          <pc:docMk/>
          <pc:sldMk cId="473790587" sldId="53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20159893" sldId="5732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45843814" sldId="5733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57818126" sldId="574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4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483010979" sldId="5745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899465752" sldId="5746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1268581509" sldId="5747"/>
        </pc:sldMkLst>
      </pc:sldChg>
      <pc:sldChg chg="delSp modSp mod">
        <pc:chgData name="Wei Li" userId="fae33518c2e5a771" providerId="LiveId" clId="{DF69532B-460A-4831-9EC4-402CEA25902C}" dt="2024-07-14T02:19:08.035" v="254" actId="113"/>
        <pc:sldMkLst>
          <pc:docMk/>
          <pc:sldMk cId="4012147817" sldId="5748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3051508905" sldId="5749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885962111" sldId="57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987632193" sldId="5751"/>
        </pc:sldMkLst>
      </pc:sldChg>
      <pc:sldChg chg="del">
        <pc:chgData name="Wei Li" userId="fae33518c2e5a771" providerId="LiveId" clId="{DF69532B-460A-4831-9EC4-402CEA25902C}" dt="2024-07-14T01:41:41.408" v="57" actId="47"/>
        <pc:sldMkLst>
          <pc:docMk/>
          <pc:sldMk cId="4182714121" sldId="5752"/>
        </pc:sldMkLst>
      </pc:sldChg>
      <pc:sldChg chg="modSp mod">
        <pc:chgData name="Wei Li" userId="fae33518c2e5a771" providerId="LiveId" clId="{DF69532B-460A-4831-9EC4-402CEA25902C}" dt="2024-07-14T01:37:23.620" v="32" actId="27636"/>
        <pc:sldMkLst>
          <pc:docMk/>
          <pc:sldMk cId="0" sldId="5753"/>
        </pc:sldMkLst>
      </pc:sldChg>
      <pc:sldChg chg="modSp mod">
        <pc:chgData name="Wei Li" userId="fae33518c2e5a771" providerId="LiveId" clId="{DF69532B-460A-4831-9EC4-402CEA25902C}" dt="2024-07-14T01:37:15.175" v="30" actId="255"/>
        <pc:sldMkLst>
          <pc:docMk/>
          <pc:sldMk cId="0" sldId="5754"/>
        </pc:sldMkLst>
      </pc:sldChg>
      <pc:sldChg chg="modSp mod">
        <pc:chgData name="Wei Li" userId="fae33518c2e5a771" providerId="LiveId" clId="{DF69532B-460A-4831-9EC4-402CEA25902C}" dt="2024-07-14T01:37:30.596" v="34" actId="27636"/>
        <pc:sldMkLst>
          <pc:docMk/>
          <pc:sldMk cId="0" sldId="5755"/>
        </pc:sldMkLst>
      </pc:sldChg>
      <pc:sldChg chg="modSp mod">
        <pc:chgData name="Wei Li" userId="fae33518c2e5a771" providerId="LiveId" clId="{DF69532B-460A-4831-9EC4-402CEA25902C}" dt="2024-07-14T01:37:37.017" v="36" actId="27636"/>
        <pc:sldMkLst>
          <pc:docMk/>
          <pc:sldMk cId="0" sldId="5756"/>
        </pc:sldMkLst>
      </pc:sldChg>
      <pc:sldChg chg="modSp mod">
        <pc:chgData name="Wei Li" userId="fae33518c2e5a771" providerId="LiveId" clId="{DF69532B-460A-4831-9EC4-402CEA25902C}" dt="2024-07-14T01:37:45.136" v="38" actId="27636"/>
        <pc:sldMkLst>
          <pc:docMk/>
          <pc:sldMk cId="0" sldId="5757"/>
        </pc:sldMkLst>
      </pc:sldChg>
      <pc:sldChg chg="modSp mod">
        <pc:chgData name="Wei Li" userId="fae33518c2e5a771" providerId="LiveId" clId="{DF69532B-460A-4831-9EC4-402CEA25902C}" dt="2024-07-14T01:37:51.525" v="40" actId="27636"/>
        <pc:sldMkLst>
          <pc:docMk/>
          <pc:sldMk cId="0" sldId="5758"/>
        </pc:sldMkLst>
      </pc:sldChg>
      <pc:sldChg chg="modSp mod">
        <pc:chgData name="Wei Li" userId="fae33518c2e5a771" providerId="LiveId" clId="{DF69532B-460A-4831-9EC4-402CEA25902C}" dt="2024-07-14T01:37:58.638" v="42" actId="27636"/>
        <pc:sldMkLst>
          <pc:docMk/>
          <pc:sldMk cId="0" sldId="5759"/>
        </pc:sldMkLst>
      </pc:sldChg>
      <pc:sldChg chg="modSp mod">
        <pc:chgData name="Wei Li" userId="fae33518c2e5a771" providerId="LiveId" clId="{DF69532B-460A-4831-9EC4-402CEA25902C}" dt="2024-07-14T01:38:03.394" v="44" actId="27636"/>
        <pc:sldMkLst>
          <pc:docMk/>
          <pc:sldMk cId="0" sldId="5760"/>
        </pc:sldMkLst>
      </pc:sldChg>
      <pc:sldChg chg="modSp mod">
        <pc:chgData name="Wei Li" userId="fae33518c2e5a771" providerId="LiveId" clId="{DF69532B-460A-4831-9EC4-402CEA25902C}" dt="2024-07-14T01:38:09.179" v="46" actId="27636"/>
        <pc:sldMkLst>
          <pc:docMk/>
          <pc:sldMk cId="0" sldId="5761"/>
        </pc:sldMkLst>
      </pc:sldChg>
      <pc:sldChg chg="modSp mod">
        <pc:chgData name="Wei Li" userId="fae33518c2e5a771" providerId="LiveId" clId="{DF69532B-460A-4831-9EC4-402CEA25902C}" dt="2024-07-14T01:39:09.024" v="47" actId="27636"/>
        <pc:sldMkLst>
          <pc:docMk/>
          <pc:sldMk cId="0" sldId="5775"/>
        </pc:sldMkLst>
      </pc:sldChg>
      <pc:sldChg chg="modSp mod">
        <pc:chgData name="Wei Li" userId="fae33518c2e5a771" providerId="LiveId" clId="{DF69532B-460A-4831-9EC4-402CEA25902C}" dt="2024-07-14T01:39:33.466" v="52" actId="255"/>
        <pc:sldMkLst>
          <pc:docMk/>
          <pc:sldMk cId="0" sldId="5776"/>
        </pc:sldMkLst>
      </pc:sldChg>
      <pc:sldChg chg="modSp mod">
        <pc:chgData name="Wei Li" userId="fae33518c2e5a771" providerId="LiveId" clId="{DF69532B-460A-4831-9EC4-402CEA25902C}" dt="2024-07-14T01:39:48.369" v="54" actId="255"/>
        <pc:sldMkLst>
          <pc:docMk/>
          <pc:sldMk cId="0" sldId="5777"/>
        </pc:sldMkLst>
      </pc:sldChg>
      <pc:sldChg chg="modSp mod">
        <pc:chgData name="Wei Li" userId="fae33518c2e5a771" providerId="LiveId" clId="{DF69532B-460A-4831-9EC4-402CEA25902C}" dt="2024-07-14T01:40:00.906" v="56" actId="255"/>
        <pc:sldMkLst>
          <pc:docMk/>
          <pc:sldMk cId="0" sldId="5778"/>
        </pc:sldMkLst>
      </pc:sldChg>
      <pc:sldChg chg="add">
        <pc:chgData name="Wei Li" userId="fae33518c2e5a771" providerId="LiveId" clId="{DF69532B-460A-4831-9EC4-402CEA25902C}" dt="2024-07-14T01:42:32.789" v="59"/>
        <pc:sldMkLst>
          <pc:docMk/>
          <pc:sldMk cId="281733706" sldId="5788"/>
        </pc:sldMkLst>
      </pc:sldChg>
      <pc:sldChg chg="modSp add mod setBg">
        <pc:chgData name="Wei Li" userId="fae33518c2e5a771" providerId="LiveId" clId="{DF69532B-460A-4831-9EC4-402CEA25902C}" dt="2024-07-14T02:18:34.227" v="253" actId="255"/>
        <pc:sldMkLst>
          <pc:docMk/>
          <pc:sldMk cId="3631104944" sldId="5791"/>
        </pc:sldMkLst>
      </pc:sldChg>
      <pc:sldMasterChg chg="del delSldLayout">
        <pc:chgData name="Wei Li" userId="fae33518c2e5a771" providerId="LiveId" clId="{DF69532B-460A-4831-9EC4-402CEA25902C}" dt="2024-07-14T01:44:47.683" v="63" actId="47"/>
        <pc:sldMasterMkLst>
          <pc:docMk/>
          <pc:sldMasterMk cId="3789359544" sldId="2147484541"/>
        </pc:sldMasterMkLst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539248462" sldId="2147484542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86923052" sldId="2147484543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555514015" sldId="2147484544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98814251" sldId="2147484545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318886411" sldId="2147484546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759815827" sldId="2147484547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962909438" sldId="2147484548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77520675" sldId="2147484549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928060658" sldId="2147484550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681983409" sldId="2147484551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649947882" sldId="2147484552"/>
          </pc:sldLayoutMkLst>
        </pc:sldLayoutChg>
      </pc:sldMasterChg>
      <pc:sldMasterChg chg="del delSldLayout">
        <pc:chgData name="Wei Li" userId="fae33518c2e5a771" providerId="LiveId" clId="{DF69532B-460A-4831-9EC4-402CEA25902C}" dt="2024-07-14T01:42:23.674" v="58" actId="47"/>
        <pc:sldMasterMkLst>
          <pc:docMk/>
          <pc:sldMasterMk cId="1722653856" sldId="2147484553"/>
        </pc:sldMasterMkLst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443944317" sldId="2147484554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011170667" sldId="2147484555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42014914" sldId="2147484556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563316768" sldId="2147484557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22804679" sldId="2147484558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699053578" sldId="2147484559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544515426" sldId="2147484560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002324735" sldId="2147484561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843715648" sldId="2147484562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3825184" sldId="2147484563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158648277" sldId="2147484564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1606511056" sldId="2147484565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945286740" sldId="214748456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4027901207" sldId="214748456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800869374" sldId="214748456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870201423" sldId="214748456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297530475" sldId="214748457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458894637" sldId="214748457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109333318" sldId="214748457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00547168" sldId="214748457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398212043" sldId="214748457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821473783" sldId="214748457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276280398" sldId="2147484576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3663405457" sldId="2147484577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512111098" sldId="214748457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799925720" sldId="214748457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82372774" sldId="214748458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38873301" sldId="214748458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498474906" sldId="214748458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622284688" sldId="214748458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86331307" sldId="214748458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922197770" sldId="214748458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264601739" sldId="214748458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40148844" sldId="214748458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4386427" sldId="2147484588"/>
          </pc:sldLayoutMkLst>
        </pc:sldLayoutChg>
      </pc:sldMasterChg>
      <pc:sldMasterChg chg="del delSldLayout">
        <pc:chgData name="Wei Li" userId="fae33518c2e5a771" providerId="LiveId" clId="{DF69532B-460A-4831-9EC4-402CEA25902C}" dt="2024-07-14T01:41:41.408" v="57" actId="47"/>
        <pc:sldMasterMkLst>
          <pc:docMk/>
          <pc:sldMasterMk cId="1169265768" sldId="2147484589"/>
        </pc:sldMasterMkLst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4000510" sldId="2147484590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2695835" sldId="2147484591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472827324" sldId="2147484592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59754510" sldId="2147484593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334672716" sldId="2147484594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95320611" sldId="2147484595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191964024" sldId="2147484596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199491141" sldId="2147484597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92808608" sldId="2147484598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59302394" sldId="2147484599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29042396" sldId="2147484600"/>
          </pc:sldLayoutMkLst>
        </pc:sldLayoutChg>
      </pc:sldMasterChg>
      <pc:sldMasterChg chg="del delSldLayout">
        <pc:chgData name="Wei Li" userId="fae33518c2e5a771" providerId="LiveId" clId="{DF69532B-460A-4831-9EC4-402CEA25902C}" dt="2024-07-14T02:11:57.119" v="218" actId="47"/>
        <pc:sldMasterMkLst>
          <pc:docMk/>
          <pc:sldMasterMk cId="3991789201" sldId="2147484668"/>
        </pc:sldMasterMkLst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742292417" sldId="2147484669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764123379" sldId="2147484670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1927006" sldId="2147484671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628613566" sldId="2147484672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140993791" sldId="2147484673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388825821" sldId="2147484674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243234201" sldId="2147484675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2397024306" sldId="2147484676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3544969" sldId="2147484677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694549367" sldId="2147484678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86114898" sldId="2147484679"/>
          </pc:sldLayoutMkLst>
        </pc:sldLayoutChg>
      </pc:sldMasterChg>
    </pc:docChg>
  </pc:docChgLst>
  <pc:docChgLst>
    <pc:chgData name="Wei Li" userId="fae33518c2e5a771" providerId="LiveId" clId="{83597C3F-9596-424F-880B-060731757A89}"/>
    <pc:docChg chg="undo custSel addSld delSld modSld delMainMaster">
      <pc:chgData name="Wei Li" userId="fae33518c2e5a771" providerId="LiveId" clId="{83597C3F-9596-424F-880B-060731757A89}" dt="2023-11-12T05:09:54.955" v="378" actId="1076"/>
      <pc:docMkLst>
        <pc:docMk/>
      </pc:docMkLst>
      <pc:sldChg chg="del">
        <pc:chgData name="Wei Li" userId="fae33518c2e5a771" providerId="LiveId" clId="{83597C3F-9596-424F-880B-060731757A89}" dt="2023-11-12T03:39:04.628" v="62" actId="47"/>
        <pc:sldMkLst>
          <pc:docMk/>
          <pc:sldMk cId="1413254327" sldId="256"/>
        </pc:sldMkLst>
      </pc:sldChg>
      <pc:sldChg chg="modSp">
        <pc:chgData name="Wei Li" userId="fae33518c2e5a771" providerId="LiveId" clId="{83597C3F-9596-424F-880B-060731757A89}" dt="2023-11-12T04:17:02.723" v="151" actId="14100"/>
        <pc:sldMkLst>
          <pc:docMk/>
          <pc:sldMk cId="3586180576" sldId="25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650007574" sldId="25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733787735" sldId="258"/>
        </pc:sldMkLst>
      </pc:sldChg>
      <pc:sldChg chg="modSp">
        <pc:chgData name="Wei Li" userId="fae33518c2e5a771" providerId="LiveId" clId="{83597C3F-9596-424F-880B-060731757A89}" dt="2023-11-12T04:17:18.776" v="155" actId="14100"/>
        <pc:sldMkLst>
          <pc:docMk/>
          <pc:sldMk cId="2735076479" sldId="25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30023925" sldId="25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32172342" sldId="26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160476389" sldId="26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886174879" sldId="262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805038648" sldId="263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636127459" sldId="26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62757533" sldId="26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63937008" sldId="26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541524851" sldId="26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99034199" sldId="268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088988950" sldId="26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972869794" sldId="27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15572318" sldId="27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78260995" sldId="272"/>
        </pc:sldMkLst>
      </pc:sldChg>
      <pc:sldChg chg="addSp delSp modSp mod">
        <pc:chgData name="Wei Li" userId="fae33518c2e5a771" providerId="LiveId" clId="{83597C3F-9596-424F-880B-060731757A89}" dt="2023-11-12T04:51:33.631" v="298" actId="1076"/>
        <pc:sldMkLst>
          <pc:docMk/>
          <pc:sldMk cId="1095009189" sldId="273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907364951" sldId="27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505255005" sldId="27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187419642" sldId="27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03634091" sldId="3844"/>
        </pc:sldMkLst>
      </pc:sldChg>
      <pc:sldChg chg="modSp mod">
        <pc:chgData name="Wei Li" userId="fae33518c2e5a771" providerId="LiveId" clId="{83597C3F-9596-424F-880B-060731757A89}" dt="2023-11-12T04:48:47.969" v="271" actId="20577"/>
        <pc:sldMkLst>
          <pc:docMk/>
          <pc:sldMk cId="521323180" sldId="3898"/>
        </pc:sldMkLst>
      </pc:sldChg>
      <pc:sldChg chg="modSp mod">
        <pc:chgData name="Wei Li" userId="fae33518c2e5a771" providerId="LiveId" clId="{83597C3F-9596-424F-880B-060731757A89}" dt="2023-11-12T03:42:08.098" v="68"/>
        <pc:sldMkLst>
          <pc:docMk/>
          <pc:sldMk cId="1187257088" sldId="3973"/>
        </pc:sldMkLst>
      </pc:sldChg>
      <pc:sldChg chg="modSp mod">
        <pc:chgData name="Wei Li" userId="fae33518c2e5a771" providerId="LiveId" clId="{83597C3F-9596-424F-880B-060731757A89}" dt="2023-11-12T03:36:48.984" v="32" actId="108"/>
        <pc:sldMkLst>
          <pc:docMk/>
          <pc:sldMk cId="939554979" sldId="397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14429024" sldId="397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4015401655" sldId="3978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463382372" sldId="3979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3116743464" sldId="3980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077196900" sldId="3981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21772957" sldId="3982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078335584" sldId="3983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746827353" sldId="3984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529129476" sldId="3985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48845382" sldId="3986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2251201088" sldId="398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487219830" sldId="398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249609382" sldId="398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72360471" sldId="3990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23213135" sldId="3991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926141560" sldId="3992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082091543" sldId="3993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73043430" sldId="3994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624197002" sldId="3995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3141295384" sldId="3996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217082428" sldId="3997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68945073" sldId="399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308712343" sldId="399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561468440" sldId="400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6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7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8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9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0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1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2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3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4"/>
        </pc:sldMkLst>
      </pc:sldChg>
      <pc:sldChg chg="modSp add mod">
        <pc:chgData name="Wei Li" userId="fae33518c2e5a771" providerId="LiveId" clId="{83597C3F-9596-424F-880B-060731757A89}" dt="2023-11-12T03:38:15.095" v="60" actId="20577"/>
        <pc:sldMkLst>
          <pc:docMk/>
          <pc:sldMk cId="1441545845" sldId="4045"/>
        </pc:sldMkLst>
      </pc:sldChg>
      <pc:sldChg chg="modSp new del mod">
        <pc:chgData name="Wei Li" userId="fae33518c2e5a771" providerId="LiveId" clId="{83597C3F-9596-424F-880B-060731757A89}" dt="2023-11-12T04:10:39.317" v="71" actId="47"/>
        <pc:sldMkLst>
          <pc:docMk/>
          <pc:sldMk cId="314403199" sldId="5591"/>
        </pc:sldMkLst>
      </pc:sldChg>
      <pc:sldChg chg="addSp delSp modSp new mod modClrScheme chgLayout">
        <pc:chgData name="Wei Li" userId="fae33518c2e5a771" providerId="LiveId" clId="{83597C3F-9596-424F-880B-060731757A89}" dt="2023-11-12T04:13:34.453" v="90" actId="255"/>
        <pc:sldMkLst>
          <pc:docMk/>
          <pc:sldMk cId="1804784486" sldId="5591"/>
        </pc:sldMkLst>
      </pc:sldChg>
      <pc:sldChg chg="addSp delSp modSp add mod">
        <pc:chgData name="Wei Li" userId="fae33518c2e5a771" providerId="LiveId" clId="{83597C3F-9596-424F-880B-060731757A89}" dt="2023-11-12T04:14:31.666" v="103" actId="1076"/>
        <pc:sldMkLst>
          <pc:docMk/>
          <pc:sldMk cId="2532453098" sldId="5592"/>
        </pc:sldMkLst>
      </pc:sldChg>
      <pc:sldChg chg="modSp add mod">
        <pc:chgData name="Wei Li" userId="fae33518c2e5a771" providerId="LiveId" clId="{83597C3F-9596-424F-880B-060731757A89}" dt="2023-11-12T04:14:56.307" v="107"/>
        <pc:sldMkLst>
          <pc:docMk/>
          <pc:sldMk cId="3271475250" sldId="5593"/>
        </pc:sldMkLst>
      </pc:sldChg>
      <pc:sldChg chg="modSp add mod">
        <pc:chgData name="Wei Li" userId="fae33518c2e5a771" providerId="LiveId" clId="{83597C3F-9596-424F-880B-060731757A89}" dt="2023-11-12T04:15:14.288" v="115" actId="20577"/>
        <pc:sldMkLst>
          <pc:docMk/>
          <pc:sldMk cId="3430526629" sldId="5594"/>
        </pc:sldMkLst>
      </pc:sldChg>
      <pc:sldChg chg="modSp add mod">
        <pc:chgData name="Wei Li" userId="fae33518c2e5a771" providerId="LiveId" clId="{83597C3F-9596-424F-880B-060731757A89}" dt="2023-11-12T04:16:03.174" v="149" actId="14100"/>
        <pc:sldMkLst>
          <pc:docMk/>
          <pc:sldMk cId="1696001160" sldId="5595"/>
        </pc:sldMkLst>
      </pc:sldChg>
      <pc:sldChg chg="modSp">
        <pc:chgData name="Wei Li" userId="fae33518c2e5a771" providerId="LiveId" clId="{83597C3F-9596-424F-880B-060731757A89}" dt="2023-11-12T04:17:11.018" v="153" actId="14100"/>
        <pc:sldMkLst>
          <pc:docMk/>
          <pc:sldMk cId="0" sldId="5596"/>
        </pc:sldMkLst>
      </pc:sldChg>
      <pc:sldChg chg="modSp">
        <pc:chgData name="Wei Li" userId="fae33518c2e5a771" providerId="LiveId" clId="{83597C3F-9596-424F-880B-060731757A89}" dt="2023-11-12T04:17:41.606" v="157" actId="14100"/>
        <pc:sldMkLst>
          <pc:docMk/>
          <pc:sldMk cId="0" sldId="5597"/>
        </pc:sldMkLst>
      </pc:sldChg>
      <pc:sldChg chg="modSp">
        <pc:chgData name="Wei Li" userId="fae33518c2e5a771" providerId="LiveId" clId="{83597C3F-9596-424F-880B-060731757A89}" dt="2023-11-12T04:17:50.460" v="159" actId="14100"/>
        <pc:sldMkLst>
          <pc:docMk/>
          <pc:sldMk cId="0" sldId="5598"/>
        </pc:sldMkLst>
      </pc:sldChg>
      <pc:sldChg chg="modSp">
        <pc:chgData name="Wei Li" userId="fae33518c2e5a771" providerId="LiveId" clId="{83597C3F-9596-424F-880B-060731757A89}" dt="2023-11-12T04:17:57.313" v="161" actId="14100"/>
        <pc:sldMkLst>
          <pc:docMk/>
          <pc:sldMk cId="0" sldId="5599"/>
        </pc:sldMkLst>
      </pc:sldChg>
      <pc:sldChg chg="addSp delSp modSp mod">
        <pc:chgData name="Wei Li" userId="fae33518c2e5a771" providerId="LiveId" clId="{83597C3F-9596-424F-880B-060731757A89}" dt="2023-11-12T04:36:40.578" v="220"/>
        <pc:sldMkLst>
          <pc:docMk/>
          <pc:sldMk cId="0" sldId="5600"/>
        </pc:sldMkLst>
      </pc:sldChg>
      <pc:sldChg chg="addSp delSp modSp add mod">
        <pc:chgData name="Wei Li" userId="fae33518c2e5a771" providerId="LiveId" clId="{83597C3F-9596-424F-880B-060731757A89}" dt="2023-11-12T04:37:23.984" v="230"/>
        <pc:sldMkLst>
          <pc:docMk/>
          <pc:sldMk cId="3912457390" sldId="5601"/>
        </pc:sldMkLst>
      </pc:sldChg>
      <pc:sldChg chg="modSp add mod">
        <pc:chgData name="Wei Li" userId="fae33518c2e5a771" providerId="LiveId" clId="{83597C3F-9596-424F-880B-060731757A89}" dt="2023-11-12T04:37:33.862" v="232"/>
        <pc:sldMkLst>
          <pc:docMk/>
          <pc:sldMk cId="2622078305" sldId="5602"/>
        </pc:sldMkLst>
      </pc:sldChg>
      <pc:sldChg chg="modSp add mod">
        <pc:chgData name="Wei Li" userId="fae33518c2e5a771" providerId="LiveId" clId="{83597C3F-9596-424F-880B-060731757A89}" dt="2023-11-12T04:37:43.221" v="234"/>
        <pc:sldMkLst>
          <pc:docMk/>
          <pc:sldMk cId="3275492051" sldId="5603"/>
        </pc:sldMkLst>
      </pc:sldChg>
      <pc:sldChg chg="modSp add mod">
        <pc:chgData name="Wei Li" userId="fae33518c2e5a771" providerId="LiveId" clId="{83597C3F-9596-424F-880B-060731757A89}" dt="2023-11-12T04:37:50.722" v="236"/>
        <pc:sldMkLst>
          <pc:docMk/>
          <pc:sldMk cId="3667284626" sldId="5604"/>
        </pc:sldMkLst>
      </pc:sldChg>
      <pc:sldChg chg="modSp add mod">
        <pc:chgData name="Wei Li" userId="fae33518c2e5a771" providerId="LiveId" clId="{83597C3F-9596-424F-880B-060731757A89}" dt="2023-11-12T04:37:57.658" v="238"/>
        <pc:sldMkLst>
          <pc:docMk/>
          <pc:sldMk cId="4069562513" sldId="5605"/>
        </pc:sldMkLst>
      </pc:sldChg>
      <pc:sldChg chg="modSp add mod">
        <pc:chgData name="Wei Li" userId="fae33518c2e5a771" providerId="LiveId" clId="{83597C3F-9596-424F-880B-060731757A89}" dt="2023-11-12T04:38:11.203" v="240"/>
        <pc:sldMkLst>
          <pc:docMk/>
          <pc:sldMk cId="4047864709" sldId="5606"/>
        </pc:sldMkLst>
      </pc:sldChg>
      <pc:sldChg chg="modSp add mod">
        <pc:chgData name="Wei Li" userId="fae33518c2e5a771" providerId="LiveId" clId="{83597C3F-9596-424F-880B-060731757A89}" dt="2023-11-12T04:38:19.986" v="242"/>
        <pc:sldMkLst>
          <pc:docMk/>
          <pc:sldMk cId="1357984407" sldId="5607"/>
        </pc:sldMkLst>
      </pc:sldChg>
      <pc:sldChg chg="modSp add mod">
        <pc:chgData name="Wei Li" userId="fae33518c2e5a771" providerId="LiveId" clId="{83597C3F-9596-424F-880B-060731757A89}" dt="2023-11-12T04:38:28.443" v="244"/>
        <pc:sldMkLst>
          <pc:docMk/>
          <pc:sldMk cId="3985724323" sldId="5608"/>
        </pc:sldMkLst>
      </pc:sldChg>
      <pc:sldChg chg="modSp add mod">
        <pc:chgData name="Wei Li" userId="fae33518c2e5a771" providerId="LiveId" clId="{83597C3F-9596-424F-880B-060731757A89}" dt="2023-11-12T04:38:37.462" v="246"/>
        <pc:sldMkLst>
          <pc:docMk/>
          <pc:sldMk cId="2053880349" sldId="5609"/>
        </pc:sldMkLst>
      </pc:sldChg>
      <pc:sldChg chg="modSp add mod">
        <pc:chgData name="Wei Li" userId="fae33518c2e5a771" providerId="LiveId" clId="{83597C3F-9596-424F-880B-060731757A89}" dt="2023-11-12T04:38:46.861" v="248"/>
        <pc:sldMkLst>
          <pc:docMk/>
          <pc:sldMk cId="4011038528" sldId="5610"/>
        </pc:sldMkLst>
      </pc:sldChg>
      <pc:sldChg chg="modSp add mod">
        <pc:chgData name="Wei Li" userId="fae33518c2e5a771" providerId="LiveId" clId="{83597C3F-9596-424F-880B-060731757A89}" dt="2023-11-12T04:38:54.982" v="250"/>
        <pc:sldMkLst>
          <pc:docMk/>
          <pc:sldMk cId="3123581761" sldId="5611"/>
        </pc:sldMkLst>
      </pc:sldChg>
      <pc:sldChg chg="modSp add mod">
        <pc:chgData name="Wei Li" userId="fae33518c2e5a771" providerId="LiveId" clId="{83597C3F-9596-424F-880B-060731757A89}" dt="2023-11-12T04:39:02.722" v="252"/>
        <pc:sldMkLst>
          <pc:docMk/>
          <pc:sldMk cId="2296887727" sldId="5612"/>
        </pc:sldMkLst>
      </pc:sldChg>
      <pc:sldChg chg="modSp add mod">
        <pc:chgData name="Wei Li" userId="fae33518c2e5a771" providerId="LiveId" clId="{83597C3F-9596-424F-880B-060731757A89}" dt="2023-11-12T04:39:10.294" v="254"/>
        <pc:sldMkLst>
          <pc:docMk/>
          <pc:sldMk cId="1668524255" sldId="5613"/>
        </pc:sldMkLst>
      </pc:sldChg>
      <pc:sldChg chg="modSp add mod">
        <pc:chgData name="Wei Li" userId="fae33518c2e5a771" providerId="LiveId" clId="{83597C3F-9596-424F-880B-060731757A89}" dt="2023-11-12T04:39:18.758" v="256"/>
        <pc:sldMkLst>
          <pc:docMk/>
          <pc:sldMk cId="1557026630" sldId="5614"/>
        </pc:sldMkLst>
      </pc:sldChg>
      <pc:sldChg chg="modSp add mod">
        <pc:chgData name="Wei Li" userId="fae33518c2e5a771" providerId="LiveId" clId="{83597C3F-9596-424F-880B-060731757A89}" dt="2023-11-12T04:39:30.830" v="261" actId="20577"/>
        <pc:sldMkLst>
          <pc:docMk/>
          <pc:sldMk cId="714902703" sldId="5615"/>
        </pc:sldMkLst>
      </pc:sldChg>
      <pc:sldChg chg="modSp add mod">
        <pc:chgData name="Wei Li" userId="fae33518c2e5a771" providerId="LiveId" clId="{83597C3F-9596-424F-880B-060731757A89}" dt="2023-11-12T04:53:17.023" v="300" actId="20577"/>
        <pc:sldMkLst>
          <pc:docMk/>
          <pc:sldMk cId="1355953003" sldId="5616"/>
        </pc:sldMkLst>
      </pc:sldChg>
      <pc:sldChg chg="modSp add mod">
        <pc:chgData name="Wei Li" userId="fae33518c2e5a771" providerId="LiveId" clId="{83597C3F-9596-424F-880B-060731757A89}" dt="2023-11-12T04:49:48.703" v="278"/>
        <pc:sldMkLst>
          <pc:docMk/>
          <pc:sldMk cId="4185961323" sldId="5617"/>
        </pc:sldMkLst>
      </pc:sldChg>
      <pc:sldChg chg="addSp delSp modSp add mod">
        <pc:chgData name="Wei Li" userId="fae33518c2e5a771" providerId="LiveId" clId="{83597C3F-9596-424F-880B-060731757A89}" dt="2023-11-12T05:06:45.682" v="357" actId="1076"/>
        <pc:sldMkLst>
          <pc:docMk/>
          <pc:sldMk cId="3890855024" sldId="5618"/>
        </pc:sldMkLst>
      </pc:sldChg>
      <pc:sldChg chg="modSp add mod">
        <pc:chgData name="Wei Li" userId="fae33518c2e5a771" providerId="LiveId" clId="{83597C3F-9596-424F-880B-060731757A89}" dt="2023-11-12T05:00:48.911" v="315"/>
        <pc:sldMkLst>
          <pc:docMk/>
          <pc:sldMk cId="1154389876" sldId="5619"/>
        </pc:sldMkLst>
      </pc:sldChg>
      <pc:sldChg chg="addSp modSp add mod">
        <pc:chgData name="Wei Li" userId="fae33518c2e5a771" providerId="LiveId" clId="{83597C3F-9596-424F-880B-060731757A89}" dt="2023-11-12T05:07:48.382" v="364" actId="14100"/>
        <pc:sldMkLst>
          <pc:docMk/>
          <pc:sldMk cId="4232408352" sldId="5620"/>
        </pc:sldMkLst>
      </pc:sldChg>
      <pc:sldChg chg="addSp delSp modSp add mod">
        <pc:chgData name="Wei Li" userId="fae33518c2e5a771" providerId="LiveId" clId="{83597C3F-9596-424F-880B-060731757A89}" dt="2023-11-12T05:09:34.670" v="376" actId="1076"/>
        <pc:sldMkLst>
          <pc:docMk/>
          <pc:sldMk cId="337059822" sldId="5621"/>
        </pc:sldMkLst>
      </pc:sldChg>
      <pc:sldChg chg="addSp modSp add mod">
        <pc:chgData name="Wei Li" userId="fae33518c2e5a771" providerId="LiveId" clId="{83597C3F-9596-424F-880B-060731757A89}" dt="2023-11-12T05:09:54.955" v="378" actId="1076"/>
        <pc:sldMkLst>
          <pc:docMk/>
          <pc:sldMk cId="2698137942" sldId="5622"/>
        </pc:sldMkLst>
      </pc:sld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00349434" sldId="214748375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120659926" sldId="214748376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6474437" sldId="214748376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77220525" sldId="214748376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07539077" sldId="214748376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449816307" sldId="214748376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140638144" sldId="214748376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645670441" sldId="214748376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051510114" sldId="214748376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526059507" sldId="214748376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8820866" sldId="214748376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867344692" sldId="2147483770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16308890" sldId="214748380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650289625" sldId="214748381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82816931" sldId="214748381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568847808" sldId="214748381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20490938" sldId="214748381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4077538011" sldId="214748381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150929692" sldId="214748381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34674167" sldId="214748381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23956303" sldId="214748381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603519800" sldId="214748381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041086643" sldId="214748381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541626874" sldId="2147483820"/>
          </pc:sldLayoutMkLst>
        </pc:sldLayoutChg>
      </pc:sldMasterChg>
      <pc:sldMasterChg chg="del delSldLayout">
        <pc:chgData name="Wei Li" userId="fae33518c2e5a771" providerId="LiveId" clId="{83597C3F-9596-424F-880B-060731757A89}" dt="2023-11-12T03:40:15.067" v="64" actId="47"/>
        <pc:sldMasterMkLst>
          <pc:docMk/>
          <pc:sldMasterMk cId="821492180" sldId="2147483821"/>
        </pc:sldMasterMkLst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080240659" sldId="2147483822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897498276" sldId="2147483823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037158886" sldId="2147483824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20454267" sldId="2147483825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554460692" sldId="2147483826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617715215" sldId="2147483827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99343939" sldId="2147483828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970911390" sldId="2147483829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966523255" sldId="2147483830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33406291" sldId="2147483831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673808156" sldId="2147483832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86098425" sldId="2147483833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75140696" sldId="214748383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3788249079" sldId="214748383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76746482" sldId="214748383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938358779" sldId="214748383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091166662" sldId="214748383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705085378" sldId="214748383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345557975" sldId="214748384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388240096" sldId="214748384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213049452" sldId="214748384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016615235" sldId="214748384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611919146" sldId="214748384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80982543" sldId="214748384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471051929" sldId="214748384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22906405" sldId="214748384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86419201" sldId="214748384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39600679" sldId="2147483849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455298432" sldId="2147483850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1173375127" sldId="214748385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53429555" sldId="214748385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38048438" sldId="214748385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876234011" sldId="214748385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2933265872" sldId="214748385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547400292" sldId="214748385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809796" sldId="214748385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910635594" sldId="214748385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91424693" sldId="214748385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687569357" sldId="214748386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75889390" sldId="214748386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35646002" sldId="214748386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4100213114" sldId="214748386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519832055" sldId="214748386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1027540261" sldId="214748386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505816498" sldId="214748386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303511761" sldId="214748386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469286278" sldId="214748386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116576695" sldId="214748386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396706138" sldId="214748387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77274595" sldId="214748387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62025235" sldId="214748387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710178314" sldId="214748387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22701077" sldId="214748387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29744175" sldId="214748387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556992023" sldId="214748387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363758" sldId="214748387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790281469" sldId="214748387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627958450" sldId="214748387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90372326" sldId="214748388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534534833" sldId="214748388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814113996" sldId="214748388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71717634" sldId="214748388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4132046558" sldId="214748388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834268866" sldId="214748388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625359548" sldId="214748388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38540481" sldId="2147483887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47.056" v="63" actId="47"/>
        <pc:sldMasterMkLst>
          <pc:docMk/>
          <pc:sldMasterMk cId="1752705277" sldId="2147483888"/>
        </pc:sldMasterMkLst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4263436880" sldId="2147483889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3604721574" sldId="2147483890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37807080" sldId="2147483891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44286105" sldId="2147483892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540141939" sldId="2147483893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887578352" sldId="2147483894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98147390" sldId="2147483895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055161376" sldId="2147483896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891984178" sldId="2147483897"/>
          </pc:sldLayoutMkLst>
        </pc:sldLayoutChg>
      </pc:sldMasterChg>
    </pc:docChg>
  </pc:docChgLst>
  <pc:docChgLst>
    <pc:chgData name="Wei Li" userId="fae33518c2e5a771" providerId="LiveId" clId="{9F90E46A-48FF-4D7C-962C-6CAEB56ED217}"/>
    <pc:docChg chg="addSld delSld modSld delMainMaster">
      <pc:chgData name="Wei Li" userId="fae33518c2e5a771" providerId="LiveId" clId="{9F90E46A-48FF-4D7C-962C-6CAEB56ED217}" dt="2024-09-22T03:57:28.523" v="80" actId="6549"/>
      <pc:docMkLst>
        <pc:docMk/>
      </pc:docMkLst>
      <pc:sldChg chg="modSp mod">
        <pc:chgData name="Wei Li" userId="fae33518c2e5a771" providerId="LiveId" clId="{9F90E46A-48FF-4D7C-962C-6CAEB56ED217}" dt="2024-09-22T03:54:26.780" v="45" actId="20577"/>
        <pc:sldMkLst>
          <pc:docMk/>
          <pc:sldMk cId="1095009189" sldId="27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418116087" sldId="36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81227401" sldId="36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5027517" sldId="36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195371506" sldId="36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388626012" sldId="36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58151511" sldId="37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543482315" sldId="37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809621942" sldId="377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069644509" sldId="38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881435715" sldId="38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447809644" sldId="38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914447219" sldId="38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864966412" sldId="38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746178304" sldId="38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68684" sldId="390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058646175" sldId="39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215136386" sldId="39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134460419" sldId="39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966880236" sldId="39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214496429" sldId="39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582144282" sldId="39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80691001" sldId="39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29492370" sldId="39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684220703" sldId="39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576863899" sldId="400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21138635" sldId="401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4062696824" sldId="40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07784251" sldId="4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88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156970286" sldId="89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91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07621559" sldId="91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843817140" sldId="91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41961618" sldId="91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553735931" sldId="91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717786335" sldId="91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27070678" sldId="92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0641815" sldId="9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415594728" sldId="92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18417896" sldId="923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35144325" sldId="92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045501948" sldId="92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732847337" sldId="92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492026593" sldId="92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890450502" sldId="92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699569645" sldId="93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97510426" sldId="931"/>
        </pc:sldMkLst>
      </pc:sldChg>
      <pc:sldChg chg="modSp mod">
        <pc:chgData name="Wei Li" userId="fae33518c2e5a771" providerId="LiveId" clId="{9F90E46A-48FF-4D7C-962C-6CAEB56ED217}" dt="2024-09-22T03:57:28.523" v="80" actId="6549"/>
        <pc:sldMkLst>
          <pc:docMk/>
          <pc:sldMk cId="252876147" sldId="960"/>
        </pc:sldMkLst>
      </pc:sldChg>
      <pc:sldChg chg="modSp mod">
        <pc:chgData name="Wei Li" userId="fae33518c2e5a771" providerId="LiveId" clId="{9F90E46A-48FF-4D7C-962C-6CAEB56ED217}" dt="2024-09-22T03:25:53.927" v="3" actId="1076"/>
        <pc:sldMkLst>
          <pc:docMk/>
          <pc:sldMk cId="1187257088" sldId="3973"/>
        </pc:sldMkLst>
      </pc:sldChg>
      <pc:sldChg chg="modSp mod">
        <pc:chgData name="Wei Li" userId="fae33518c2e5a771" providerId="LiveId" clId="{9F90E46A-48FF-4D7C-962C-6CAEB56ED217}" dt="2024-09-22T03:47:25.481" v="31" actId="255"/>
        <pc:sldMkLst>
          <pc:docMk/>
          <pc:sldMk cId="939554979" sldId="3976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2344463161" sldId="5348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56425970" sldId="5349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06217529" sldId="535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87313564" sldId="5352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994614902" sldId="5353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309835260" sldId="5354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6389901" sldId="5355"/>
        </pc:sldMkLst>
      </pc:sldChg>
      <pc:sldChg chg="del">
        <pc:chgData name="Wei Li" userId="fae33518c2e5a771" providerId="LiveId" clId="{9F90E46A-48FF-4D7C-962C-6CAEB56ED217}" dt="2024-09-22T03:29:16.781" v="7" actId="47"/>
        <pc:sldMkLst>
          <pc:docMk/>
          <pc:sldMk cId="281733706" sldId="5788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61782080" sldId="5789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732025059" sldId="579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8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9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800"/>
        </pc:sldMkLst>
      </pc:sldChg>
      <pc:sldChg chg="modSp mod">
        <pc:chgData name="Wei Li" userId="fae33518c2e5a771" providerId="LiveId" clId="{9F90E46A-48FF-4D7C-962C-6CAEB56ED217}" dt="2024-09-22T03:56:49.886" v="72" actId="20577"/>
        <pc:sldMkLst>
          <pc:docMk/>
          <pc:sldMk cId="977971804" sldId="5801"/>
        </pc:sldMkLst>
      </pc:sldChg>
      <pc:sldChg chg="add del setBg">
        <pc:chgData name="Wei Li" userId="fae33518c2e5a771" providerId="LiveId" clId="{9F90E46A-48FF-4D7C-962C-6CAEB56ED217}" dt="2024-09-22T03:56:13.001" v="66" actId="47"/>
        <pc:sldMkLst>
          <pc:docMk/>
          <pc:sldMk cId="4182156183" sldId="5801"/>
        </pc:sldMkLst>
      </pc:sldChg>
      <pc:sldChg chg="modSp mod">
        <pc:chgData name="Wei Li" userId="fae33518c2e5a771" providerId="LiveId" clId="{9F90E46A-48FF-4D7C-962C-6CAEB56ED217}" dt="2024-09-22T03:57:07.319" v="77" actId="20577"/>
        <pc:sldMkLst>
          <pc:docMk/>
          <pc:sldMk cId="2251180482" sldId="5802"/>
        </pc:sldMkLst>
      </pc:sldChg>
      <pc:sldMasterChg chg="del delSldLayout">
        <pc:chgData name="Wei Li" userId="fae33518c2e5a771" providerId="LiveId" clId="{9F90E46A-48FF-4D7C-962C-6CAEB56ED217}" dt="2024-09-22T03:29:16.781" v="7" actId="47"/>
        <pc:sldMasterMkLst>
          <pc:docMk/>
          <pc:sldMasterMk cId="2192251190" sldId="2147483796"/>
        </pc:sldMasterMkLst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70295332" sldId="214748379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61307890" sldId="2147483798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360747085" sldId="2147483799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09003357" sldId="2147483800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60237956" sldId="2147483801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899140051" sldId="2147483802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73047434" sldId="2147483803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717842013" sldId="2147483804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244724120" sldId="2147483805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44679443" sldId="2147483806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104444153" sldId="214748380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682981614" sldId="2147483808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1236107133" sldId="2147484749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905351652" sldId="214748475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471150374" sldId="214748475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86621069" sldId="214748475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00454091" sldId="214748475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59485601" sldId="214748475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28727531" sldId="214748475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518515345" sldId="214748475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862510008" sldId="214748475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213258799" sldId="214748475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4114268745" sldId="214748475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77768908" sldId="2147484760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742967080" sldId="2147484761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120669327" sldId="214748476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024913867" sldId="214748476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231806610" sldId="214748476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246842483" sldId="214748476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71490336" sldId="214748476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86528323" sldId="214748476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26932214" sldId="214748476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83616235" sldId="214748476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717870715" sldId="214748477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77258151" sldId="214748477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183885823" sldId="2147484772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41.195" v="5" actId="47"/>
        <pc:sldMasterMkLst>
          <pc:docMk/>
          <pc:sldMasterMk cId="3577415074" sldId="2147484783"/>
        </pc:sldMasterMkLst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230070606" sldId="2147484784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2974929477" sldId="2147484785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085004399" sldId="2147484786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84770275" sldId="2147484787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86322715" sldId="2147484788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05450558" sldId="2147484789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745213282" sldId="2147484790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30853407" sldId="2147484791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3795797184" sldId="2147484792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517205443" sldId="2147484793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54443517" sldId="2147484794"/>
          </pc:sldLayoutMkLst>
        </pc:sldLayoutChg>
      </pc:sldMasterChg>
      <pc:sldMasterChg chg="del delSldLayout">
        <pc:chgData name="Wei Li" userId="fae33518c2e5a771" providerId="LiveId" clId="{9F90E46A-48FF-4D7C-962C-6CAEB56ED217}" dt="2024-09-22T03:29:03.046" v="6" actId="47"/>
        <pc:sldMasterMkLst>
          <pc:docMk/>
          <pc:sldMasterMk cId="3924301890" sldId="2147484795"/>
        </pc:sldMasterMkLst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29143877" sldId="2147484796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819824764" sldId="2147484797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837864283" sldId="2147484798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156078288" sldId="2147484799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33558444" sldId="2147484800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457510201" sldId="2147484801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438746666" sldId="2147484802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634396396" sldId="2147484803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2651060189" sldId="2147484804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04586828" sldId="2147484805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327658923" sldId="2147484806"/>
          </pc:sldLayoutMkLst>
        </pc:sldLayoutChg>
      </pc:sldMasterChg>
      <pc:sldMasterChg chg="del delSldLayout">
        <pc:chgData name="Wei Li" userId="fae33518c2e5a771" providerId="LiveId" clId="{9F90E46A-48FF-4D7C-962C-6CAEB56ED217}" dt="2024-09-22T03:25:24.699" v="0" actId="47"/>
        <pc:sldMasterMkLst>
          <pc:docMk/>
          <pc:sldMasterMk cId="1657588526" sldId="2147484807"/>
        </pc:sldMasterMkLst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00269953" sldId="2147484808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53089137" sldId="2147484809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27357590" sldId="2147484810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4578703" sldId="2147484811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981172149" sldId="2147484812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08498558" sldId="2147484813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674577017" sldId="2147484814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735734078" sldId="2147484815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1115234433" sldId="2147484816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87903382" sldId="2147484817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968027979" sldId="2147484818"/>
          </pc:sldLayoutMkLst>
        </pc:sldLayoutChg>
      </pc:sldMasterChg>
    </pc:docChg>
  </pc:docChgLst>
  <pc:docChgLst>
    <pc:chgData name="Wei Li" userId="fae33518c2e5a771" providerId="LiveId" clId="{02F478B9-D74A-4C94-B4F5-05113938DE46}"/>
    <pc:docChg chg="undo custSel delSld modSld delMainMaster">
      <pc:chgData name="Wei Li" userId="fae33518c2e5a771" providerId="LiveId" clId="{02F478B9-D74A-4C94-B4F5-05113938DE46}" dt="2024-01-07T03:14:00.045" v="96" actId="20577"/>
      <pc:docMkLst>
        <pc:docMk/>
      </pc:docMkLst>
      <pc:sldChg chg="del">
        <pc:chgData name="Wei Li" userId="fae33518c2e5a771" providerId="LiveId" clId="{02F478B9-D74A-4C94-B4F5-05113938DE46}" dt="2024-01-07T02:42:14.857" v="19" actId="2696"/>
        <pc:sldMkLst>
          <pc:docMk/>
          <pc:sldMk cId="2977915630" sldId="270"/>
        </pc:sldMkLst>
      </pc:sldChg>
      <pc:sldChg chg="del">
        <pc:chgData name="Wei Li" userId="fae33518c2e5a771" providerId="LiveId" clId="{02F478B9-D74A-4C94-B4F5-05113938DE46}" dt="2024-01-07T02:48:48.060" v="22" actId="47"/>
        <pc:sldMkLst>
          <pc:docMk/>
          <pc:sldMk cId="3185611366" sldId="271"/>
        </pc:sldMkLst>
      </pc:sldChg>
      <pc:sldChg chg="modSp mod">
        <pc:chgData name="Wei Li" userId="fae33518c2e5a771" providerId="LiveId" clId="{02F478B9-D74A-4C94-B4F5-05113938DE46}" dt="2024-01-07T03:10:37.552" v="33" actId="122"/>
        <pc:sldMkLst>
          <pc:docMk/>
          <pc:sldMk cId="1095009189" sldId="27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222512260" sldId="28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137529745" sldId="28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232776956" sldId="28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1832354" sldId="28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67831390" sldId="28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24627035" sldId="28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330324670" sldId="28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52578393" sldId="29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1195371506" sldId="367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388626012" sldId="368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1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2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3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4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058151511" sldId="375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628451326" sldId="58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105565174" sldId="58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67571595" sldId="586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955251135" sldId="587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718765077" sldId="588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475995483" sldId="590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1639027986" sldId="591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375016331" sldId="593"/>
        </pc:sldMkLst>
      </pc:sldChg>
      <pc:sldChg chg="del">
        <pc:chgData name="Wei Li" userId="fae33518c2e5a771" providerId="LiveId" clId="{02F478B9-D74A-4C94-B4F5-05113938DE46}" dt="2024-01-07T02:40:42.790" v="16" actId="47"/>
        <pc:sldMkLst>
          <pc:docMk/>
          <pc:sldMk cId="3625117751" sldId="59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78939241" sldId="59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501580723" sldId="60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320129919" sldId="60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982900318" sldId="606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670163330" sldId="61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06886519" sldId="61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067891484" sldId="61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028865134" sldId="61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180309733" sldId="61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485727046" sldId="62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630676844" sldId="621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931406828" sldId="62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65972069" sldId="62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03407985" sldId="62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681890310" sldId="62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64597081" sldId="62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64627977" sldId="63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322911972" sldId="63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538777830" sldId="64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0" sldId="64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032839271" sldId="64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58588078" sldId="64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38293677" sldId="64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97915793" sldId="64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105446818" sldId="64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60722172" sldId="648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79788265" sldId="101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32953578" sldId="1020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40590940" sldId="1021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555876138" sldId="102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959685761" sldId="102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65961927" sldId="102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4159076522" sldId="102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568854960" sldId="102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583768251" sldId="102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1994590001" sldId="131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839846157" sldId="1318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4041933049" sldId="1331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2777115507" sldId="1332"/>
        </pc:sldMkLst>
      </pc:sldChg>
      <pc:sldChg chg="modSp mod">
        <pc:chgData name="Wei Li" userId="fae33518c2e5a771" providerId="LiveId" clId="{02F478B9-D74A-4C94-B4F5-05113938DE46}" dt="2024-01-07T03:11:41.030" v="43" actId="255"/>
        <pc:sldMkLst>
          <pc:docMk/>
          <pc:sldMk cId="521323180" sldId="3898"/>
        </pc:sldMkLst>
      </pc:sldChg>
      <pc:sldChg chg="modSp mod">
        <pc:chgData name="Wei Li" userId="fae33518c2e5a771" providerId="LiveId" clId="{02F478B9-D74A-4C94-B4F5-05113938DE46}" dt="2024-01-07T03:14:00.045" v="96" actId="20577"/>
        <pc:sldMkLst>
          <pc:docMk/>
          <pc:sldMk cId="1187257088" sldId="3973"/>
        </pc:sldMkLst>
      </pc:sldChg>
      <pc:sldChg chg="modSp mod">
        <pc:chgData name="Wei Li" userId="fae33518c2e5a771" providerId="LiveId" clId="{02F478B9-D74A-4C94-B4F5-05113938DE46}" dt="2024-01-07T02:37:14.239" v="11"/>
        <pc:sldMkLst>
          <pc:docMk/>
          <pc:sldMk cId="939554979" sldId="3976"/>
        </pc:sldMkLst>
      </pc:sldChg>
      <pc:sldChg chg="del">
        <pc:chgData name="Wei Li" userId="fae33518c2e5a771" providerId="LiveId" clId="{02F478B9-D74A-4C94-B4F5-05113938DE46}" dt="2024-01-07T02:37:22.338" v="12" actId="47"/>
        <pc:sldMkLst>
          <pc:docMk/>
          <pc:sldMk cId="1441545845" sldId="4045"/>
        </pc:sldMkLst>
      </pc:sldChg>
      <pc:sldChg chg="modSp mod">
        <pc:chgData name="Wei Li" userId="fae33518c2e5a771" providerId="LiveId" clId="{02F478B9-D74A-4C94-B4F5-05113938DE46}" dt="2024-01-07T03:12:00.256" v="44"/>
        <pc:sldMkLst>
          <pc:docMk/>
          <pc:sldMk cId="1355953003" sldId="5616"/>
        </pc:sldMkLst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4185961323" sldId="561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744112104" sldId="5623"/>
        </pc:sldMkLst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3066494377" sldId="5624"/>
        </pc:sldMkLst>
      </pc:sldChg>
      <pc:sldChg chg="modSp mod">
        <pc:chgData name="Wei Li" userId="fae33518c2e5a771" providerId="LiveId" clId="{02F478B9-D74A-4C94-B4F5-05113938DE46}" dt="2024-01-07T02:47:45.656" v="21" actId="14100"/>
        <pc:sldMkLst>
          <pc:docMk/>
          <pc:sldMk cId="0" sldId="5628"/>
        </pc:sldMkLst>
      </pc:sldChg>
      <pc:sldChg chg="modSp mod">
        <pc:chgData name="Wei Li" userId="fae33518c2e5a771" providerId="LiveId" clId="{02F478B9-D74A-4C94-B4F5-05113938DE46}" dt="2024-01-07T02:51:34.097" v="24" actId="14100"/>
        <pc:sldMkLst>
          <pc:docMk/>
          <pc:sldMk cId="1833093367" sldId="5629"/>
        </pc:sldMkLst>
      </pc:sld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4188046521" sldId="2147483982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595849464" sldId="214748398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807604513" sldId="214748398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99156377" sldId="214748398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43329724" sldId="214748398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169542662" sldId="214748398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3784564070" sldId="214748398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649824004" sldId="214748398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784714606" sldId="214748399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554780813" sldId="214748399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49374506" sldId="214748399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264108968" sldId="214748399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2769752089" sldId="2147483994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333773177" sldId="214748399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4261742481" sldId="214748399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771966928" sldId="214748399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0758521" sldId="214748399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513866459" sldId="214748399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815500957" sldId="214748400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69555211" sldId="214748400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282126693" sldId="214748400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3393395028" sldId="214748400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542106568" sldId="214748400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039942108" sldId="214748400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173349180" sldId="2147484006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104786688" sldId="214748400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539126767" sldId="214748400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159780176" sldId="214748400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02437009" sldId="214748401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219593592" sldId="214748401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691891558" sldId="214748401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2313089775" sldId="214748401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09788324" sldId="214748401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010222989" sldId="214748401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87072557" sldId="214748401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810474719" sldId="2147484017"/>
          </pc:sldLayoutMkLst>
        </pc:sldLayoutChg>
      </pc:sldMasterChg>
      <pc:sldMasterChg chg="del delSldLayout">
        <pc:chgData name="Wei Li" userId="fae33518c2e5a771" providerId="LiveId" clId="{02F478B9-D74A-4C94-B4F5-05113938DE46}" dt="2024-01-07T02:41:01.091" v="17" actId="47"/>
        <pc:sldMasterMkLst>
          <pc:docMk/>
          <pc:sldMasterMk cId="1854706986" sldId="2147484018"/>
        </pc:sldMasterMkLst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20900443" sldId="2147484019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661210024" sldId="2147484020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50034809" sldId="2147484021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499953180" sldId="2147484022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1977929048" sldId="2147484023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348578617" sldId="2147484024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851552681" sldId="2147484025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189284846" sldId="2147484026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89749017" sldId="2147484027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112990116" sldId="2147484028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23441995" sldId="2147484029"/>
          </pc:sldLayoutMkLst>
        </pc:sldLayoutChg>
      </pc:sldMasterChg>
      <pc:sldMasterChg chg="del delSldLayout">
        <pc:chgData name="Wei Li" userId="fae33518c2e5a771" providerId="LiveId" clId="{02F478B9-D74A-4C94-B4F5-05113938DE46}" dt="2024-01-07T02:42:14.857" v="19" actId="2696"/>
        <pc:sldMasterMkLst>
          <pc:docMk/>
          <pc:sldMasterMk cId="2392627873" sldId="2147484030"/>
        </pc:sldMasterMkLst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394753197" sldId="2147484031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257505273" sldId="2147484032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9422193" sldId="2147484033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93766278" sldId="2147484034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393847708" sldId="2147484035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29430026" sldId="2147484036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00257786" sldId="2147484037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027894568" sldId="2147484038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84517547" sldId="2147484039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6518593" sldId="2147484040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440430608" sldId="2147484041"/>
          </pc:sldLayoutMkLst>
        </pc:sldLayoutChg>
      </pc:sldMasterChg>
      <pc:sldMasterChg chg="del delSldLayout">
        <pc:chgData name="Wei Li" userId="fae33518c2e5a771" providerId="LiveId" clId="{02F478B9-D74A-4C94-B4F5-05113938DE46}" dt="2024-01-07T02:48:48.060" v="22" actId="47"/>
        <pc:sldMasterMkLst>
          <pc:docMk/>
          <pc:sldMasterMk cId="2280952175" sldId="2147484042"/>
        </pc:sldMasterMkLst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200429325" sldId="2147484043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871492602" sldId="2147484044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10296046" sldId="2147484045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922228162" sldId="2147484046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686880291" sldId="2147484047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3080265142" sldId="2147484048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68893598" sldId="2147484049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085528778" sldId="2147484050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17707604" sldId="2147484051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858897096" sldId="2147484052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97281275" sldId="214748405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28.936" v="14" actId="47"/>
        <pc:sldMasterMkLst>
          <pc:docMk/>
          <pc:sldMasterMk cId="3898070681" sldId="2147484054"/>
        </pc:sldMasterMkLst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018194345" sldId="2147484055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1028661314" sldId="2147484056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510209642" sldId="2147484057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911925275" sldId="2147484058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859584228" sldId="2147484059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171207927" sldId="2147484060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566816297" sldId="2147484061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68719531" sldId="2147484062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034929186" sldId="2147484063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629684279" sldId="2147484064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18436825" sldId="214748406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42.790" v="16" actId="47"/>
        <pc:sldMasterMkLst>
          <pc:docMk/>
          <pc:sldMasterMk cId="2126221265" sldId="2147484066"/>
        </pc:sldMasterMkLst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608137028" sldId="2147484067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02639001" sldId="2147484068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144659720" sldId="2147484069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956719121" sldId="2147484070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098260325" sldId="2147484071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12914722" sldId="2147484072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798919870" sldId="2147484073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34755182" sldId="2147484074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746886381" sldId="2147484075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22856616" sldId="2147484076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4086333620" sldId="2147484077"/>
          </pc:sldLayoutMkLst>
        </pc:sldLayoutChg>
      </pc:sldMasterChg>
    </pc:docChg>
  </pc:docChgLst>
  <pc:docChgLst>
    <pc:chgData name="Wei Li" userId="fae33518c2e5a771" providerId="LiveId" clId="{376B21BB-85A1-4E63-A134-1D71B92CA64E}"/>
    <pc:docChg chg="undo custSel addSld delSld modSld delMainMaster">
      <pc:chgData name="Wei Li" userId="fae33518c2e5a771" providerId="LiveId" clId="{376B21BB-85A1-4E63-A134-1D71B92CA64E}" dt="2025-08-03T03:15:14.318" v="125" actId="47"/>
      <pc:docMkLst>
        <pc:docMk/>
      </pc:docMkLst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57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58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59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62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63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64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65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70"/>
        </pc:sldMkLst>
      </pc:sldChg>
      <pc:sldChg chg="modSp">
        <pc:chgData name="Wei Li" userId="fae33518c2e5a771" providerId="LiveId" clId="{376B21BB-85A1-4E63-A134-1D71B92CA64E}" dt="2025-08-03T03:14:35.233" v="124"/>
        <pc:sldMkLst>
          <pc:docMk/>
          <pc:sldMk cId="1095009189" sldId="273"/>
        </pc:sldMkLst>
        <pc:spChg chg="mod">
          <ac:chgData name="Wei Li" userId="fae33518c2e5a771" providerId="LiveId" clId="{376B21BB-85A1-4E63-A134-1D71B92CA64E}" dt="2025-08-03T03:14:35.233" v="124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74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75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7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893700128" sldId="364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1462467344" sldId="365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2045275051" sldId="36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014054522" sldId="367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852601662" sldId="368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374296836" sldId="37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885664508" sldId="373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302288466" sldId="380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235503415" sldId="381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4163545446" sldId="38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419380360" sldId="383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459330109" sldId="384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658937370" sldId="385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402496657" sldId="38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507918946" sldId="387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4211763688" sldId="402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914439190" sldId="403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506781031" sldId="404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25534154" sldId="405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332468539" sldId="406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572951345" sldId="411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754429791" sldId="412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429934806" sldId="417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4138028735" sldId="418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1231847409" sldId="423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3505237100" sldId="426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22433476" sldId="427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3223884666" sldId="428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2059926204" sldId="429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1554669389" sldId="430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3957244837" sldId="431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215909776" sldId="432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036114930" sldId="43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267078759" sldId="433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2756469011" sldId="433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56447053" sldId="434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721673428" sldId="434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72628074" sldId="435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827342619" sldId="436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082335802" sldId="43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045069486" sldId="437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722034503" sldId="437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2259540029" sldId="438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288078149" sldId="438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612271029" sldId="439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283888706" sldId="439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938218151" sldId="440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1034343008" sldId="440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229347680" sldId="441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4082487512" sldId="441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1076770752" sldId="44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928279420" sldId="44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658227600" sldId="443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814773682" sldId="443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623768763" sldId="444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1603178694" sldId="444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642292343" sldId="445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2555510114" sldId="445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788930994" sldId="44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985085010" sldId="446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123236919" sldId="447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227455992" sldId="447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2519851772" sldId="448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438406671" sldId="448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47137226" sldId="449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100059700" sldId="449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529182034" sldId="450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815751633" sldId="450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184933301" sldId="451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464222007" sldId="451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11142334" sldId="452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147158672" sldId="452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2262545715" sldId="453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4141253992" sldId="453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468286104" sldId="454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650302071" sldId="454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812477783" sldId="455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1990607142" sldId="455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763565856" sldId="456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159348600" sldId="456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089719975" sldId="457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2657774075" sldId="458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406737190" sldId="459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2609234635" sldId="466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549961536" sldId="467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484122179" sldId="468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646750478" sldId="472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1613030657" sldId="473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2219941751" sldId="475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107997956" sldId="477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74507233" sldId="478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1333535479" sldId="479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218469674" sldId="480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0" sldId="888"/>
        </pc:sldMkLst>
      </pc:sldChg>
      <pc:sldChg chg="modSp mod">
        <pc:chgData name="Wei Li" userId="fae33518c2e5a771" providerId="LiveId" clId="{376B21BB-85A1-4E63-A134-1D71B92CA64E}" dt="2025-08-03T03:12:13.949" v="99" actId="20577"/>
        <pc:sldMkLst>
          <pc:docMk/>
          <pc:sldMk cId="252876147" sldId="960"/>
        </pc:sldMkLst>
        <pc:spChg chg="mod">
          <ac:chgData name="Wei Li" userId="fae33518c2e5a771" providerId="LiveId" clId="{376B21BB-85A1-4E63-A134-1D71B92CA64E}" dt="2025-08-03T03:12:13.949" v="99" actId="20577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376B21BB-85A1-4E63-A134-1D71B92CA64E}" dt="2025-08-03T03:09:17.745" v="68" actId="14100"/>
          <ac:spMkLst>
            <pc:docMk/>
            <pc:sldMk cId="252876147" sldId="960"/>
            <ac:spMk id="4" creationId="{70AFC8D4-F998-6E7E-4EDD-18BDFC7B6874}"/>
          </ac:spMkLst>
        </pc:spChg>
        <pc:spChg chg="mod">
          <ac:chgData name="Wei Li" userId="fae33518c2e5a771" providerId="LiveId" clId="{376B21BB-85A1-4E63-A134-1D71B92CA64E}" dt="2025-08-03T03:10:50.238" v="77" actId="20577"/>
          <ac:spMkLst>
            <pc:docMk/>
            <pc:sldMk cId="252876147" sldId="960"/>
            <ac:spMk id="5" creationId="{E23D4381-A533-F6C8-5C0B-8F7EEBABA221}"/>
          </ac:spMkLst>
        </pc:spChg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407784251" sldId="1009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0" sldId="1012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808858900" sldId="1017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4156970286" sldId="1018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693527701" sldId="1019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103997407" sldId="1020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06837248" sldId="1021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938190091" sldId="1022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725852779" sldId="1023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1254036409" sldId="1024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266702749" sldId="1025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762361919" sldId="1026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92684450" sldId="1031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4081919787" sldId="1032"/>
        </pc:sldMkLst>
      </pc:sldChg>
      <pc:sldChg chg="modSp mod">
        <pc:chgData name="Wei Li" userId="fae33518c2e5a771" providerId="LiveId" clId="{376B21BB-85A1-4E63-A134-1D71B92CA64E}" dt="2025-08-03T02:56:07.640" v="37" actId="20577"/>
        <pc:sldMkLst>
          <pc:docMk/>
          <pc:sldMk cId="1187257088" sldId="3973"/>
        </pc:sldMkLst>
        <pc:spChg chg="mod">
          <ac:chgData name="Wei Li" userId="fae33518c2e5a771" providerId="LiveId" clId="{376B21BB-85A1-4E63-A134-1D71B92CA64E}" dt="2025-08-03T02:56:07.640" v="37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376B21BB-85A1-4E63-A134-1D71B92CA64E}" dt="2025-08-03T02:55:52.868" v="13" actId="20577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376B21BB-85A1-4E63-A134-1D71B92CA64E}" dt="2025-08-03T03:06:15.006" v="62" actId="255"/>
        <pc:sldMkLst>
          <pc:docMk/>
          <pc:sldMk cId="939554979" sldId="3976"/>
        </pc:sldMkLst>
      </pc:sldChg>
      <pc:sldChg chg="add del">
        <pc:chgData name="Wei Li" userId="fae33518c2e5a771" providerId="LiveId" clId="{376B21BB-85A1-4E63-A134-1D71B92CA64E}" dt="2025-08-03T02:56:53.526" v="39"/>
        <pc:sldMkLst>
          <pc:docMk/>
          <pc:sldMk cId="2417170538" sldId="5347"/>
        </pc:sldMkLst>
      </pc:sldChg>
      <pc:sldChg chg="add">
        <pc:chgData name="Wei Li" userId="fae33518c2e5a771" providerId="LiveId" clId="{376B21BB-85A1-4E63-A134-1D71B92CA64E}" dt="2025-08-03T02:56:53.526" v="39"/>
        <pc:sldMkLst>
          <pc:docMk/>
          <pc:sldMk cId="2186876882" sldId="5350"/>
        </pc:sldMkLst>
      </pc:sldChg>
      <pc:sldChg chg="add">
        <pc:chgData name="Wei Li" userId="fae33518c2e5a771" providerId="LiveId" clId="{376B21BB-85A1-4E63-A134-1D71B92CA64E}" dt="2025-08-03T02:56:53.526" v="39"/>
        <pc:sldMkLst>
          <pc:docMk/>
          <pc:sldMk cId="3470140076" sldId="5351"/>
        </pc:sldMkLst>
      </pc:sldChg>
      <pc:sldChg chg="add">
        <pc:chgData name="Wei Li" userId="fae33518c2e5a771" providerId="LiveId" clId="{376B21BB-85A1-4E63-A134-1D71B92CA64E}" dt="2025-08-03T02:56:53.526" v="39"/>
        <pc:sldMkLst>
          <pc:docMk/>
          <pc:sldMk cId="1779482798" sldId="5352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1510701510" sldId="5353"/>
        </pc:sldMkLst>
      </pc:sldChg>
      <pc:sldChg chg="add">
        <pc:chgData name="Wei Li" userId="fae33518c2e5a771" providerId="LiveId" clId="{376B21BB-85A1-4E63-A134-1D71B92CA64E}" dt="2025-08-03T02:56:53.526" v="39"/>
        <pc:sldMkLst>
          <pc:docMk/>
          <pc:sldMk cId="2677008527" sldId="5353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270958388" sldId="5357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3694293164" sldId="5358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3710805193" sldId="5360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397330963" sldId="5361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40323782" sldId="5362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2921069626" sldId="5363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1001223476" sldId="5364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2468604605" sldId="5365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562361590" sldId="5366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2029388509" sldId="5367"/>
        </pc:sldMkLst>
      </pc:sldChg>
      <pc:sldChg chg="add">
        <pc:chgData name="Wei Li" userId="fae33518c2e5a771" providerId="LiveId" clId="{376B21BB-85A1-4E63-A134-1D71B92CA64E}" dt="2025-08-03T02:57:57.520" v="40"/>
        <pc:sldMkLst>
          <pc:docMk/>
          <pc:sldMk cId="1833093367" sldId="5629"/>
        </pc:sldMkLst>
      </pc:sldChg>
      <pc:sldChg chg="del">
        <pc:chgData name="Wei Li" userId="fae33518c2e5a771" providerId="LiveId" clId="{376B21BB-85A1-4E63-A134-1D71B92CA64E}" dt="2025-08-03T03:12:23.356" v="104" actId="47"/>
        <pc:sldMkLst>
          <pc:docMk/>
          <pc:sldMk cId="2036498537" sldId="5957"/>
        </pc:sldMkLst>
      </pc:sldChg>
      <pc:sldChg chg="del">
        <pc:chgData name="Wei Li" userId="fae33518c2e5a771" providerId="LiveId" clId="{376B21BB-85A1-4E63-A134-1D71B92CA64E}" dt="2025-08-03T03:15:14.318" v="125" actId="47"/>
        <pc:sldMkLst>
          <pc:docMk/>
          <pc:sldMk cId="3519037333" sldId="5959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5960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5961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577296748" sldId="5962"/>
        </pc:sldMkLst>
      </pc:sldChg>
      <pc:sldChg chg="modSp add mod">
        <pc:chgData name="Wei Li" userId="fae33518c2e5a771" providerId="LiveId" clId="{376B21BB-85A1-4E63-A134-1D71B92CA64E}" dt="2025-08-03T03:13:28.204" v="117" actId="20577"/>
        <pc:sldMkLst>
          <pc:docMk/>
          <pc:sldMk cId="370378408" sldId="5963"/>
        </pc:sldMkLst>
      </pc:sldChg>
      <pc:sldChg chg="add del setBg">
        <pc:chgData name="Wei Li" userId="fae33518c2e5a771" providerId="LiveId" clId="{376B21BB-85A1-4E63-A134-1D71B92CA64E}" dt="2025-08-03T03:12:17.553" v="101"/>
        <pc:sldMkLst>
          <pc:docMk/>
          <pc:sldMk cId="2433993383" sldId="5963"/>
        </pc:sldMkLst>
      </pc:sldChg>
      <pc:sldChg chg="modSp add mod">
        <pc:chgData name="Wei Li" userId="fae33518c2e5a771" providerId="LiveId" clId="{376B21BB-85A1-4E63-A134-1D71B92CA64E}" dt="2025-08-03T03:13:54.963" v="123"/>
        <pc:sldMkLst>
          <pc:docMk/>
          <pc:sldMk cId="674225479" sldId="5964"/>
        </pc:sldMkLst>
      </pc:sldChg>
      <pc:sldMasterChg chg="delSldLayout">
        <pc:chgData name="Wei Li" userId="fae33518c2e5a771" providerId="LiveId" clId="{376B21BB-85A1-4E63-A134-1D71B92CA64E}" dt="2025-08-03T02:54:06.954" v="0" actId="47"/>
        <pc:sldMasterMkLst>
          <pc:docMk/>
          <pc:sldMasterMk cId="3029566627" sldId="2147485054"/>
        </pc:sldMasterMkLst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029566627" sldId="2147485054"/>
            <pc:sldLayoutMk cId="3080420369" sldId="2147485224"/>
          </pc:sldLayoutMkLst>
        </pc:sldLayoutChg>
      </pc:sldMasterChg>
      <pc:sldMasterChg chg="del delSldLayout">
        <pc:chgData name="Wei Li" userId="fae33518c2e5a771" providerId="LiveId" clId="{376B21BB-85A1-4E63-A134-1D71B92CA64E}" dt="2025-08-03T02:54:06.954" v="0" actId="47"/>
        <pc:sldMasterMkLst>
          <pc:docMk/>
          <pc:sldMasterMk cId="3950420155" sldId="2147485230"/>
        </pc:sldMasterMkLst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1132349736" sldId="2147485231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2087163078" sldId="2147485232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960245513" sldId="2147485233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2884932630" sldId="2147485234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4247547340" sldId="2147485235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2518257729" sldId="2147485236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3540227300" sldId="2147485237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564694828" sldId="2147485238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3880557095" sldId="2147485239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478990074" sldId="2147485240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2795463961" sldId="2147485241"/>
          </pc:sldLayoutMkLst>
        </pc:sldLayoutChg>
      </pc:sldMasterChg>
      <pc:sldMasterChg chg="del delSldLayout">
        <pc:chgData name="Wei Li" userId="fae33518c2e5a771" providerId="LiveId" clId="{376B21BB-85A1-4E63-A134-1D71B92CA64E}" dt="2025-08-03T02:54:06.954" v="0" actId="47"/>
        <pc:sldMasterMkLst>
          <pc:docMk/>
          <pc:sldMasterMk cId="3685073286" sldId="2147485242"/>
        </pc:sldMasterMkLst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1559404390" sldId="2147485243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3879405645" sldId="2147485244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3177398776" sldId="2147485245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1672189647" sldId="2147485246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3267775588" sldId="2147485247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2642631568" sldId="2147485248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3251420828" sldId="2147485249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1205807635" sldId="2147485250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4186942624" sldId="2147485251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411969901" sldId="2147485252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179694847" sldId="2147485253"/>
          </pc:sldLayoutMkLst>
        </pc:sldLayoutChg>
      </pc:sldMasterChg>
      <pc:sldMasterChg chg="del delSldLayout">
        <pc:chgData name="Wei Li" userId="fae33518c2e5a771" providerId="LiveId" clId="{376B21BB-85A1-4E63-A134-1D71B92CA64E}" dt="2025-08-03T02:54:37.822" v="2" actId="47"/>
        <pc:sldMasterMkLst>
          <pc:docMk/>
          <pc:sldMasterMk cId="1148591026" sldId="2147485254"/>
        </pc:sldMasterMkLst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3926419219" sldId="2147485255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2978041636" sldId="2147485256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717608229" sldId="2147485257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2913355574" sldId="2147485258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2369039543" sldId="2147485259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1249091394" sldId="2147485260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671954129" sldId="2147485261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1072667575" sldId="2147485262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3094941562" sldId="2147485263"/>
          </pc:sldLayoutMkLst>
        </pc:sldLayoutChg>
      </pc:sldMasterChg>
      <pc:sldMasterChg chg="del delSldLayout">
        <pc:chgData name="Wei Li" userId="fae33518c2e5a771" providerId="LiveId" clId="{376B21BB-85A1-4E63-A134-1D71B92CA64E}" dt="2025-08-03T02:56:50.617" v="38" actId="47"/>
        <pc:sldMasterMkLst>
          <pc:docMk/>
          <pc:sldMasterMk cId="1063319515" sldId="2147485264"/>
        </pc:sldMasterMkLst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2851975713" sldId="2147485265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2179869139" sldId="2147485266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1065072089" sldId="2147485267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333640269" sldId="2147485268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110479975" sldId="2147485269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259282076" sldId="2147485270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1480391134" sldId="2147485271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861276061" sldId="2147485272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3677982459" sldId="2147485273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304233673" sldId="2147485274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3366368512" sldId="2147485275"/>
          </pc:sldLayoutMkLst>
        </pc:sldLayoutChg>
      </pc:sldMasterChg>
      <pc:sldMasterChg chg="del delSldLayout">
        <pc:chgData name="Wei Li" userId="fae33518c2e5a771" providerId="LiveId" clId="{376B21BB-85A1-4E63-A134-1D71B92CA64E}" dt="2025-08-03T02:55:16.581" v="4" actId="47"/>
        <pc:sldMasterMkLst>
          <pc:docMk/>
          <pc:sldMasterMk cId="1239120890" sldId="2147485276"/>
        </pc:sldMasterMkLst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721252277" sldId="2147485277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994273311" sldId="2147485278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566628686" sldId="2147485279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2492044734" sldId="2147485280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621675513" sldId="2147485281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877939360" sldId="2147485282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1277270752" sldId="2147485283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494269859" sldId="2147485284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765041352" sldId="2147485285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382416447" sldId="2147485286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486056035" sldId="2147485287"/>
          </pc:sldLayoutMkLst>
        </pc:sldLayoutChg>
      </pc:sldMasterChg>
    </pc:docChg>
  </pc:docChgLst>
  <pc:docChgLst>
    <pc:chgData name="Wei Li" userId="fae33518c2e5a771" providerId="LiveId" clId="{0F871CF8-2E81-435A-B20D-8982C8558FC0}"/>
    <pc:docChg chg="undo custSel addSld delSld modSld delMainMaster">
      <pc:chgData name="Wei Li" userId="fae33518c2e5a771" providerId="LiveId" clId="{0F871CF8-2E81-435A-B20D-8982C8558FC0}" dt="2024-06-09T05:08:35.190" v="119" actId="2696"/>
      <pc:docMkLst>
        <pc:docMk/>
      </pc:docMkLst>
      <pc:sldChg chg="del">
        <pc:chgData name="Wei Li" userId="fae33518c2e5a771" providerId="LiveId" clId="{0F871CF8-2E81-435A-B20D-8982C8558FC0}" dt="2024-06-09T04:41:39.901" v="43" actId="47"/>
        <pc:sldMkLst>
          <pc:docMk/>
          <pc:sldMk cId="2259308896" sldId="25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77767936" sldId="25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12464418" sldId="2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95663426" sldId="25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3841569" sldId="2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72117977" sldId="26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668304794" sldId="26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513454494" sldId="26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13626649" sldId="26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08652130" sldId="26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90220480" sldId="26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41554029" sldId="26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91493705" sldId="26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64113988" sldId="26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32723494" sldId="27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13732920" sldId="27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56014129" sldId="272"/>
        </pc:sldMkLst>
      </pc:sldChg>
      <pc:sldChg chg="modSp mod">
        <pc:chgData name="Wei Li" userId="fae33518c2e5a771" providerId="LiveId" clId="{0F871CF8-2E81-435A-B20D-8982C8558FC0}" dt="2024-06-09T04:50:23.354" v="56" actId="20577"/>
        <pc:sldMkLst>
          <pc:docMk/>
          <pc:sldMk cId="1095009189" sldId="27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780495413" sldId="27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049027556" sldId="27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59172141" sldId="27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447515568" sldId="28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39562092" sldId="28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37391153" sldId="28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1959768414" sldId="30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88281543" sldId="31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88434307" sldId="32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56395657" sldId="32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898766719" sldId="32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200235" sldId="32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62027877" sldId="32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71160130" sldId="325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402824597" sldId="32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80051711" sldId="32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56934381" sldId="32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68645418" sldId="329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1845442" sldId="33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874339318" sldId="331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261751277" sldId="33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637158223" sldId="333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442421992" sldId="3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25162414" sldId="3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17545068" sldId="3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94438802" sldId="3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67905526" sldId="3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39807998" sldId="3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42788712" sldId="34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167297842" sldId="34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53269162" sldId="34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17744096" sldId="34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69897919" sldId="34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366933224" sldId="34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878800381" sldId="34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07608166" sldId="348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93106769" sldId="349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607559212" sldId="35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9892332" sldId="351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863628619" sldId="35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339426" sldId="35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222622" sldId="35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587633461" sldId="35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84845141" sldId="35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470561829" sldId="35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4933000" sldId="3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55124755" sldId="3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050331" sldId="3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07784251" sldId="42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5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75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156970286" sldId="84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99215483" sldId="85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54608681" sldId="8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5325998" sldId="8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45792373" sldId="863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37828932" sldId="86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919414659" sldId="86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20608190" sldId="866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089090073" sldId="86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952388347" sldId="868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69924806" sldId="870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632763522" sldId="87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74883112" sldId="87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65843569" sldId="87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84732815" sldId="87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40141072" sldId="876"/>
        </pc:sldMkLst>
      </pc:sldChg>
      <pc:sldChg chg="modSp">
        <pc:chgData name="Wei Li" userId="fae33518c2e5a771" providerId="LiveId" clId="{0F871CF8-2E81-435A-B20D-8982C8558FC0}" dt="2024-06-09T05:02:16.070" v="109"/>
        <pc:sldMkLst>
          <pc:docMk/>
          <pc:sldMk cId="854789590" sldId="3843"/>
        </pc:sldMkLst>
      </pc:sldChg>
      <pc:sldChg chg="modSp mod">
        <pc:chgData name="Wei Li" userId="fae33518c2e5a771" providerId="LiveId" clId="{0F871CF8-2E81-435A-B20D-8982C8558FC0}" dt="2024-06-09T04:52:01.036" v="66" actId="20577"/>
        <pc:sldMkLst>
          <pc:docMk/>
          <pc:sldMk cId="521323180" sldId="3898"/>
        </pc:sldMkLst>
      </pc:sldChg>
      <pc:sldChg chg="modSp mod">
        <pc:chgData name="Wei Li" userId="fae33518c2e5a771" providerId="LiveId" clId="{0F871CF8-2E81-435A-B20D-8982C8558FC0}" dt="2024-06-09T04:41:03.869" v="42" actId="20577"/>
        <pc:sldMkLst>
          <pc:docMk/>
          <pc:sldMk cId="1187257088" sldId="3973"/>
        </pc:sldMkLst>
      </pc:sldChg>
      <pc:sldChg chg="modSp mod">
        <pc:chgData name="Wei Li" userId="fae33518c2e5a771" providerId="LiveId" clId="{0F871CF8-2E81-435A-B20D-8982C8558FC0}" dt="2024-06-09T04:46:54.374" v="52"/>
        <pc:sldMkLst>
          <pc:docMk/>
          <pc:sldMk cId="939554979" sldId="3976"/>
        </pc:sldMkLst>
      </pc:sldChg>
      <pc:sldChg chg="del">
        <pc:chgData name="Wei Li" userId="fae33518c2e5a771" providerId="LiveId" clId="{0F871CF8-2E81-435A-B20D-8982C8558FC0}" dt="2024-06-09T04:37:20.018" v="0" actId="2696"/>
        <pc:sldMkLst>
          <pc:docMk/>
          <pc:sldMk cId="1833093367" sldId="5629"/>
        </pc:sldMkLst>
      </pc:sldChg>
      <pc:sldChg chg="modSp mod">
        <pc:chgData name="Wei Li" userId="fae33518c2e5a771" providerId="LiveId" clId="{0F871CF8-2E81-435A-B20D-8982C8558FC0}" dt="2024-06-09T04:55:59.506" v="104" actId="20577"/>
        <pc:sldMkLst>
          <pc:docMk/>
          <pc:sldMk cId="1020159893" sldId="5732"/>
        </pc:sldMkLst>
      </pc:sldChg>
      <pc:sldChg chg="modSp mod">
        <pc:chgData name="Wei Li" userId="fae33518c2e5a771" providerId="LiveId" clId="{0F871CF8-2E81-435A-B20D-8982C8558FC0}" dt="2024-06-09T04:55:33.534" v="100" actId="20577"/>
        <pc:sldMkLst>
          <pc:docMk/>
          <pc:sldMk cId="2445843814" sldId="573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5640745" sldId="57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927977157" sldId="57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33432232" sldId="57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59660861" sldId="57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88018873" sldId="57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12325101" sldId="57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00458821" sldId="574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94551787" sldId="5741"/>
        </pc:sldMkLst>
      </pc:sldChg>
      <pc:sldChg chg="modSp mod">
        <pc:chgData name="Wei Li" userId="fae33518c2e5a771" providerId="LiveId" clId="{0F871CF8-2E81-435A-B20D-8982C8558FC0}" dt="2024-06-09T04:55:11.313" v="96" actId="20577"/>
        <pc:sldMkLst>
          <pc:docMk/>
          <pc:sldMk cId="2457818126" sldId="5742"/>
        </pc:sldMkLst>
      </pc:sldChg>
      <pc:sldChg chg="delSp modSp mod">
        <pc:chgData name="Wei Li" userId="fae33518c2e5a771" providerId="LiveId" clId="{0F871CF8-2E81-435A-B20D-8982C8558FC0}" dt="2024-06-09T04:42:56.301" v="46" actId="1076"/>
        <pc:sldMkLst>
          <pc:docMk/>
          <pc:sldMk cId="2483010979" sldId="5745"/>
        </pc:sldMkLst>
      </pc:sldChg>
      <pc:sldChg chg="modSp add mod">
        <pc:chgData name="Wei Li" userId="fae33518c2e5a771" providerId="LiveId" clId="{0F871CF8-2E81-435A-B20D-8982C8558FC0}" dt="2024-06-09T04:54:48.287" v="91" actId="6549"/>
        <pc:sldMkLst>
          <pc:docMk/>
          <pc:sldMk cId="3051508905" sldId="5749"/>
        </pc:sldMkLst>
      </pc:sldChg>
      <pc:sldChg chg="modSp add mod">
        <pc:chgData name="Wei Li" userId="fae33518c2e5a771" providerId="LiveId" clId="{0F871CF8-2E81-435A-B20D-8982C8558FC0}" dt="2024-06-09T04:54:32.523" v="87" actId="20577"/>
        <pc:sldMkLst>
          <pc:docMk/>
          <pc:sldMk cId="1885962111" sldId="5750"/>
        </pc:sldMkLst>
      </pc:sldChg>
      <pc:sldChg chg="modSp add mod">
        <pc:chgData name="Wei Li" userId="fae33518c2e5a771" providerId="LiveId" clId="{0F871CF8-2E81-435A-B20D-8982C8558FC0}" dt="2024-06-09T04:56:20.917" v="106" actId="20577"/>
        <pc:sldMkLst>
          <pc:docMk/>
          <pc:sldMk cId="1987632193" sldId="5751"/>
        </pc:sldMkLst>
      </pc:sldChg>
      <pc:sldChg chg="addSp delSp modSp new del modAnim">
        <pc:chgData name="Wei Li" userId="fae33518c2e5a771" providerId="LiveId" clId="{0F871CF8-2E81-435A-B20D-8982C8558FC0}" dt="2024-06-09T05:08:35.190" v="119" actId="2696"/>
        <pc:sldMkLst>
          <pc:docMk/>
          <pc:sldMk cId="290097001" sldId="5752"/>
        </pc:sldMkLst>
      </pc:sldChg>
      <pc:sldMasterChg chg="del delSldLayout">
        <pc:chgData name="Wei Li" userId="fae33518c2e5a771" providerId="LiveId" clId="{0F871CF8-2E81-435A-B20D-8982C8558FC0}" dt="2024-06-09T04:39:30.085" v="1" actId="47"/>
        <pc:sldMasterMkLst>
          <pc:docMk/>
          <pc:sldMasterMk cId="2553598052" sldId="2147484417"/>
        </pc:sldMasterMkLst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787516935" sldId="2147484418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964553088" sldId="2147484419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7216710" sldId="2147484420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131516010" sldId="2147484421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057567643" sldId="2147484422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219784334" sldId="2147484423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016969976" sldId="2147484424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8458614" sldId="2147484425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55675430" sldId="2147484426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172199386" sldId="2147484427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81804424" sldId="2147484428"/>
          </pc:sldLayoutMkLst>
        </pc:sldLayoutChg>
      </pc:sldMasterChg>
      <pc:sldMasterChg chg="del delSldLayout">
        <pc:chgData name="Wei Li" userId="fae33518c2e5a771" providerId="LiveId" clId="{0F871CF8-2E81-435A-B20D-8982C8558FC0}" dt="2024-06-09T04:37:20.018" v="0" actId="2696"/>
        <pc:sldMasterMkLst>
          <pc:docMk/>
          <pc:sldMasterMk cId="1594537532" sldId="2147484429"/>
        </pc:sldMasterMkLst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371506615" sldId="2147484430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15757349" sldId="2147484431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856229528" sldId="2147484432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56611491" sldId="2147484433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262569091" sldId="2147484434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862861684" sldId="2147484435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354356408" sldId="2147484436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56884935" sldId="2147484437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104755208" sldId="2147484438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36421357" sldId="2147484439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462693774" sldId="2147484440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4140914368" sldId="2147484441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86659816" sldId="214748444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73133690" sldId="214748444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24523348" sldId="214748444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47351904" sldId="214748444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81229252" sldId="214748444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388358080" sldId="214748444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999201720" sldId="214748444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417272261" sldId="214748444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260794428" sldId="214748445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534145823" sldId="214748445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64163147" sldId="2147484452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3376691527" sldId="2147484453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454008501" sldId="214748445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657447429" sldId="214748445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239059333" sldId="214748445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860195217" sldId="214748445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15036749" sldId="214748445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597216433" sldId="214748445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058465264" sldId="214748446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99309080" sldId="214748446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805006627" sldId="214748446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720399268" sldId="214748446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703523749" sldId="2147484464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1808609165" sldId="2147484465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3097140" sldId="214748446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680033305" sldId="214748446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2120841" sldId="214748446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821379970" sldId="214748446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569582829" sldId="214748447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166452250" sldId="214748447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628681879" sldId="214748447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30195477" sldId="214748447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77004442" sldId="214748447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6834954" sldId="214748447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388063723" sldId="2147484476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4287801831" sldId="2147484477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020968031" sldId="214748447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766856558" sldId="214748447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705793326" sldId="214748448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789499961" sldId="214748448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157479100" sldId="214748448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800104973" sldId="214748448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816283171" sldId="214748448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001762050" sldId="214748448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826420813" sldId="214748448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01974127" sldId="214748448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447318876" sldId="2147484488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872619" sldId="2147484489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33955385" sldId="214748449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897710373" sldId="214748449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74837431" sldId="214748449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8626379" sldId="214748449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17102912" sldId="214748449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36697618" sldId="214748449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55605648" sldId="214748449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66833303" sldId="214748449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250335254" sldId="214748449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042475948" sldId="214748449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912530353" sldId="214748450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2179426" sldId="214748450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16605385" sldId="214748450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77386414" sldId="2147484503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2047307408" sldId="2147484504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934831824" sldId="214748450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866572512" sldId="214748450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588421654" sldId="214748450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998547569" sldId="214748450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12371468" sldId="214748450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95696184" sldId="214748451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2159903454" sldId="214748451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701757320" sldId="214748451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38379120" sldId="214748451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177041217" sldId="214748451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1319137" sldId="2147484515"/>
          </pc:sldLayoutMkLst>
        </pc:sldLayoutChg>
      </pc:sldMasterChg>
      <pc:sldMasterChg chg="del delSldLayout">
        <pc:chgData name="Wei Li" userId="fae33518c2e5a771" providerId="LiveId" clId="{0F871CF8-2E81-435A-B20D-8982C8558FC0}" dt="2024-06-09T04:56:51.022" v="107" actId="47"/>
        <pc:sldMasterMkLst>
          <pc:docMk/>
          <pc:sldMasterMk cId="3237731563" sldId="2147484516"/>
        </pc:sldMasterMkLst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56033735" sldId="2147484517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928477798" sldId="2147484518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009012757" sldId="2147484519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05895903" sldId="2147484520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734462004" sldId="2147484521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590499294" sldId="2147484522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96843159" sldId="2147484523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35257491" sldId="2147484524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208870045" sldId="2147484525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3507207945" sldId="2147484526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21950945" sldId="2147484527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2953926861" sldId="2147484528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692229505" sldId="214748452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61593732" sldId="214748453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3141414709" sldId="214748453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3758811" sldId="214748453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36308632" sldId="214748453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208793652" sldId="214748453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4278939611" sldId="214748453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865391539" sldId="214748453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75768210" sldId="214748453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67132577" sldId="214748453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324043474" sldId="214748453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926497861" sldId="2147484540"/>
          </pc:sldLayoutMkLst>
        </pc:sldLayoutChg>
      </pc:sldMasterChg>
    </pc:docChg>
  </pc:docChgLst>
  <pc:docChgLst>
    <pc:chgData name="Wei Li" userId="fae33518c2e5a771" providerId="LiveId" clId="{9FD37FFB-7B56-4B72-892B-04314B687B23}"/>
    <pc:docChg chg="undo custSel addSld delSld modSld delMainMaster">
      <pc:chgData name="Wei Li" userId="fae33518c2e5a771" providerId="LiveId" clId="{9FD37FFB-7B56-4B72-892B-04314B687B23}" dt="2023-12-17T01:34:10.665" v="82" actId="6549"/>
      <pc:docMkLst>
        <pc:docMk/>
      </pc:docMkLst>
      <pc:sldChg chg="del">
        <pc:chgData name="Wei Li" userId="fae33518c2e5a771" providerId="LiveId" clId="{9FD37FFB-7B56-4B72-892B-04314B687B23}" dt="2023-12-17T00:36:48.934" v="0" actId="47"/>
        <pc:sldMkLst>
          <pc:docMk/>
          <pc:sldMk cId="3586180576" sldId="256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666226" sldId="25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735076479" sldId="25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023925" sldId="25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082821779" sldId="260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82783441" sldId="26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991386546" sldId="26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017741457" sldId="26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150652686" sldId="26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802046630" sldId="265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28989110" sldId="266"/>
        </pc:sldMkLst>
      </pc:sldChg>
      <pc:sldChg chg="delSp mod">
        <pc:chgData name="Wei Li" userId="fae33518c2e5a771" providerId="LiveId" clId="{9FD37FFB-7B56-4B72-892B-04314B687B23}" dt="2023-12-17T00:56:44.993" v="14" actId="478"/>
        <pc:sldMkLst>
          <pc:docMk/>
          <pc:sldMk cId="3185611366" sldId="271"/>
        </pc:sldMkLst>
      </pc:sldChg>
      <pc:sldChg chg="modSp mod">
        <pc:chgData name="Wei Li" userId="fae33518c2e5a771" providerId="LiveId" clId="{9FD37FFB-7B56-4B72-892B-04314B687B23}" dt="2023-12-17T01:31:46.800" v="58" actId="14100"/>
        <pc:sldMkLst>
          <pc:docMk/>
          <pc:sldMk cId="1095009189" sldId="27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28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376698442" sldId="3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53909383" sldId="4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5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6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7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51088869" sldId="67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19736192" sldId="67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372461617" sldId="67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533032609" sldId="675"/>
        </pc:sldMkLst>
      </pc:sldChg>
      <pc:sldChg chg="modSp mod">
        <pc:chgData name="Wei Li" userId="fae33518c2e5a771" providerId="LiveId" clId="{9FD37FFB-7B56-4B72-892B-04314B687B23}" dt="2023-12-17T01:33:23.880" v="71" actId="20577"/>
        <pc:sldMkLst>
          <pc:docMk/>
          <pc:sldMk cId="521323180" sldId="3898"/>
        </pc:sldMkLst>
      </pc:sldChg>
      <pc:sldChg chg="modSp mod">
        <pc:chgData name="Wei Li" userId="fae33518c2e5a771" providerId="LiveId" clId="{9FD37FFB-7B56-4B72-892B-04314B687B23}" dt="2023-12-17T00:54:21.338" v="12" actId="20577"/>
        <pc:sldMkLst>
          <pc:docMk/>
          <pc:sldMk cId="1187257088" sldId="3973"/>
        </pc:sldMkLst>
      </pc:sldChg>
      <pc:sldChg chg="modSp mod">
        <pc:chgData name="Wei Li" userId="fae33518c2e5a771" providerId="LiveId" clId="{9FD37FFB-7B56-4B72-892B-04314B687B23}" dt="2023-12-17T01:03:51.835" v="35" actId="20577"/>
        <pc:sldMkLst>
          <pc:docMk/>
          <pc:sldMk cId="939554979" sldId="3976"/>
        </pc:sldMkLst>
      </pc:sldChg>
      <pc:sldChg chg="modSp mod">
        <pc:chgData name="Wei Li" userId="fae33518c2e5a771" providerId="LiveId" clId="{9FD37FFB-7B56-4B72-892B-04314B687B23}" dt="2023-12-17T01:04:04.508" v="38" actId="6549"/>
        <pc:sldMkLst>
          <pc:docMk/>
          <pc:sldMk cId="1441545845" sldId="4045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877897862" sldId="404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21772957" sldId="5584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3768213" sldId="5585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078335584" sldId="558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733787735" sldId="5587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48845382" sldId="558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251201088" sldId="558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87219830" sldId="5590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804784486" sldId="5591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2532453098" sldId="5592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271475250" sldId="5593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430526629" sldId="5594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696001160" sldId="559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60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12457390" sldId="560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622078305" sldId="560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275492051" sldId="560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667284626" sldId="560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69562513" sldId="560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47864709" sldId="560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357984407" sldId="560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85724323" sldId="560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053880349" sldId="560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11038528" sldId="561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123581761" sldId="561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296887727" sldId="561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668524255" sldId="561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557026630" sldId="561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714902703" sldId="5615"/>
        </pc:sldMkLst>
      </pc:sldChg>
      <pc:sldChg chg="modSp mod">
        <pc:chgData name="Wei Li" userId="fae33518c2e5a771" providerId="LiveId" clId="{9FD37FFB-7B56-4B72-892B-04314B687B23}" dt="2023-12-17T01:33:40.283" v="77" actId="6549"/>
        <pc:sldMkLst>
          <pc:docMk/>
          <pc:sldMk cId="1355953003" sldId="5616"/>
        </pc:sldMkLst>
      </pc:sldChg>
      <pc:sldChg chg="modSp mod">
        <pc:chgData name="Wei Li" userId="fae33518c2e5a771" providerId="LiveId" clId="{9FD37FFB-7B56-4B72-892B-04314B687B23}" dt="2023-12-17T01:33:57.485" v="80" actId="20577"/>
        <pc:sldMkLst>
          <pc:docMk/>
          <pc:sldMk cId="4185961323" sldId="5617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890855024" sldId="561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4389876" sldId="561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232408352" sldId="5620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37059822" sldId="5621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698137942" sldId="5622"/>
        </pc:sldMkLst>
      </pc:sldChg>
      <pc:sldChg chg="modSp add mod">
        <pc:chgData name="Wei Li" userId="fae33518c2e5a771" providerId="LiveId" clId="{9FD37FFB-7B56-4B72-892B-04314B687B23}" dt="2023-12-17T01:34:10.665" v="82" actId="6549"/>
        <pc:sldMkLst>
          <pc:docMk/>
          <pc:sldMk cId="3066494377" sldId="5624"/>
        </pc:sldMkLst>
      </pc:sld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060488283" sldId="2147483898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914910287" sldId="214748389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196864306" sldId="214748390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787301174" sldId="214748390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3883735078" sldId="214748390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912923089" sldId="214748390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4253348305" sldId="214748390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216171210" sldId="214748390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342153821" sldId="214748390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493781524" sldId="214748390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963469662" sldId="214748390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793713213" sldId="2147483909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2622638729" sldId="2147483910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228029560" sldId="214748391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199910594" sldId="214748391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38206762" sldId="214748391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32555921" sldId="214748391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050647693" sldId="214748391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446841800" sldId="214748391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854418964" sldId="214748391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847244293" sldId="214748391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262041834" sldId="214748391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436787632" sldId="214748392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07598823" sldId="2147483921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4108457210" sldId="2147483922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748086934" sldId="214748392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235166658" sldId="214748392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223117303" sldId="214748392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18657015" sldId="214748392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95578347" sldId="214748392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05199595" sldId="214748392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188384727" sldId="214748392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93214177" sldId="214748393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666362082" sldId="214748393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396496079" sldId="214748393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2770377177" sldId="2147483933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1275463872" sldId="2147483934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337230533" sldId="214748393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830739955" sldId="214748393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4594389" sldId="214748393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20531790" sldId="214748393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73376990" sldId="214748393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00046156" sldId="214748394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597492143" sldId="214748394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1288457211" sldId="214748394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785186425" sldId="214748394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500759346" sldId="214748394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14658984" sldId="2147483945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606955719" sldId="2147483946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690262729" sldId="214748394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492671383" sldId="214748394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68259580" sldId="214748394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3583035526" sldId="214748395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090927379" sldId="214748395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877054621" sldId="214748395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113933007" sldId="214748395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787311717" sldId="214748395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339395378" sldId="214748395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736301799" sldId="214748395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8283363" sldId="2147483957"/>
          </pc:sldLayoutMkLst>
        </pc:sldLayoutChg>
      </pc:sldMasterChg>
      <pc:sldMasterChg chg="del delSldLayout">
        <pc:chgData name="Wei Li" userId="fae33518c2e5a771" providerId="LiveId" clId="{9FD37FFB-7B56-4B72-892B-04314B687B23}" dt="2023-12-17T00:56:21.515" v="13" actId="47"/>
        <pc:sldMasterMkLst>
          <pc:docMk/>
          <pc:sldMasterMk cId="115187983" sldId="2147483958"/>
        </pc:sldMasterMkLst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28039120" sldId="2147483959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677806329" sldId="2147483960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07172366" sldId="2147483961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083080725" sldId="2147483962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353786333" sldId="2147483963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04289633" sldId="2147483964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4101396398" sldId="2147483965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897575857" sldId="2147483966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950548967" sldId="2147483967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898408394" sldId="2147483968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170295941" sldId="2147483969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3618101192" sldId="2147483982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047721953" sldId="214748398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75904544" sldId="214748398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545364632" sldId="214748398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82383879" sldId="214748398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33554854" sldId="214748398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654517576" sldId="214748398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920134053" sldId="214748398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320948498" sldId="214748399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269617017" sldId="214748399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44477974" sldId="214748399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4018127676" sldId="2147483993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2470117495" sldId="2147483994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154499143" sldId="214748399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809803198" sldId="214748399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84430691" sldId="214748399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019584969" sldId="214748399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196906816" sldId="214748399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812893214" sldId="214748400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03228794" sldId="214748400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749069890" sldId="214748400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43773276" sldId="214748400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164243546" sldId="214748400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621309693" sldId="2147484005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1596110022" sldId="2147484006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802365819" sldId="214748400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565544578" sldId="214748400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713012212" sldId="214748400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4020274755" sldId="214748401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748755077" sldId="214748401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931868091" sldId="214748401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37762634" sldId="214748401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954925761" sldId="214748401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473430755" sldId="214748401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615272725" sldId="214748401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070268037" sldId="214748401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15295981" sldId="214748401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564519398" sldId="2147484019"/>
          </pc:sldLayoutMkLst>
        </pc:sldLayoutChg>
      </pc:sldMasterChg>
    </pc:docChg>
  </pc:docChgLst>
  <pc:docChgLst>
    <pc:chgData name="Wei Li" userId="fae33518c2e5a771" providerId="LiveId" clId="{E1B283FA-7A11-46FB-A91E-E7CD08FA1A91}"/>
    <pc:docChg chg="custSel addSld delSld modSld delMainMaster modMainMaster">
      <pc:chgData name="Wei Li" userId="fae33518c2e5a771" providerId="LiveId" clId="{E1B283FA-7A11-46FB-A91E-E7CD08FA1A91}" dt="2025-10-26T02:20:49.744" v="196"/>
      <pc:docMkLst>
        <pc:docMk/>
      </pc:docMkLst>
      <pc:sldChg chg="del">
        <pc:chgData name="Wei Li" userId="fae33518c2e5a771" providerId="LiveId" clId="{E1B283FA-7A11-46FB-A91E-E7CD08FA1A91}" dt="2025-10-26T01:57:40.702" v="81" actId="2696"/>
        <pc:sldMkLst>
          <pc:docMk/>
          <pc:sldMk cId="0" sldId="256"/>
        </pc:sldMkLst>
      </pc:sldChg>
      <pc:sldChg chg="add">
        <pc:chgData name="Wei Li" userId="fae33518c2e5a771" providerId="LiveId" clId="{E1B283FA-7A11-46FB-A91E-E7CD08FA1A91}" dt="2025-10-26T01:57:46.026" v="82"/>
        <pc:sldMkLst>
          <pc:docMk/>
          <pc:sldMk cId="1865634892" sldId="256"/>
        </pc:sldMkLst>
      </pc:sldChg>
      <pc:sldChg chg="modSp add mod">
        <pc:chgData name="Wei Li" userId="fae33518c2e5a771" providerId="LiveId" clId="{E1B283FA-7A11-46FB-A91E-E7CD08FA1A91}" dt="2025-10-26T01:48:11.985" v="4" actId="27636"/>
        <pc:sldMkLst>
          <pc:docMk/>
          <pc:sldMk cId="0" sldId="257"/>
        </pc:sldMkLst>
        <pc:spChg chg="mod">
          <ac:chgData name="Wei Li" userId="fae33518c2e5a771" providerId="LiveId" clId="{E1B283FA-7A11-46FB-A91E-E7CD08FA1A91}" dt="2025-10-26T01:48:11.985" v="4" actId="27636"/>
          <ac:spMkLst>
            <pc:docMk/>
            <pc:sldMk cId="0" sldId="257"/>
            <ac:spMk id="165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8:11.989" v="5" actId="27636"/>
        <pc:sldMkLst>
          <pc:docMk/>
          <pc:sldMk cId="0" sldId="258"/>
        </pc:sldMkLst>
        <pc:spChg chg="mod">
          <ac:chgData name="Wei Li" userId="fae33518c2e5a771" providerId="LiveId" clId="{E1B283FA-7A11-46FB-A91E-E7CD08FA1A91}" dt="2025-10-26T01:48:11.989" v="5" actId="27636"/>
          <ac:spMkLst>
            <pc:docMk/>
            <pc:sldMk cId="0" sldId="258"/>
            <ac:spMk id="169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8:11.992" v="6" actId="27636"/>
        <pc:sldMkLst>
          <pc:docMk/>
          <pc:sldMk cId="0" sldId="259"/>
        </pc:sldMkLst>
        <pc:spChg chg="mod">
          <ac:chgData name="Wei Li" userId="fae33518c2e5a771" providerId="LiveId" clId="{E1B283FA-7A11-46FB-A91E-E7CD08FA1A91}" dt="2025-10-26T01:48:11.992" v="6" actId="27636"/>
          <ac:spMkLst>
            <pc:docMk/>
            <pc:sldMk cId="0" sldId="259"/>
            <ac:spMk id="173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8:11.995" v="7" actId="27636"/>
        <pc:sldMkLst>
          <pc:docMk/>
          <pc:sldMk cId="0" sldId="260"/>
        </pc:sldMkLst>
        <pc:spChg chg="mod">
          <ac:chgData name="Wei Li" userId="fae33518c2e5a771" providerId="LiveId" clId="{E1B283FA-7A11-46FB-A91E-E7CD08FA1A91}" dt="2025-10-26T01:48:11.995" v="7" actId="27636"/>
          <ac:spMkLst>
            <pc:docMk/>
            <pc:sldMk cId="0" sldId="260"/>
            <ac:spMk id="177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8:11.998" v="8" actId="27636"/>
        <pc:sldMkLst>
          <pc:docMk/>
          <pc:sldMk cId="0" sldId="261"/>
        </pc:sldMkLst>
        <pc:spChg chg="mod">
          <ac:chgData name="Wei Li" userId="fae33518c2e5a771" providerId="LiveId" clId="{E1B283FA-7A11-46FB-A91E-E7CD08FA1A91}" dt="2025-10-26T01:48:11.998" v="8" actId="27636"/>
          <ac:spMkLst>
            <pc:docMk/>
            <pc:sldMk cId="0" sldId="261"/>
            <ac:spMk id="181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8:12.001" v="9" actId="27636"/>
        <pc:sldMkLst>
          <pc:docMk/>
          <pc:sldMk cId="0" sldId="262"/>
        </pc:sldMkLst>
        <pc:spChg chg="mod">
          <ac:chgData name="Wei Li" userId="fae33518c2e5a771" providerId="LiveId" clId="{E1B283FA-7A11-46FB-A91E-E7CD08FA1A91}" dt="2025-10-26T01:48:12.001" v="9" actId="27636"/>
          <ac:spMkLst>
            <pc:docMk/>
            <pc:sldMk cId="0" sldId="262"/>
            <ac:spMk id="185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8:12.005" v="10" actId="27636"/>
        <pc:sldMkLst>
          <pc:docMk/>
          <pc:sldMk cId="0" sldId="263"/>
        </pc:sldMkLst>
        <pc:spChg chg="mod">
          <ac:chgData name="Wei Li" userId="fae33518c2e5a771" providerId="LiveId" clId="{E1B283FA-7A11-46FB-A91E-E7CD08FA1A91}" dt="2025-10-26T01:48:12.005" v="10" actId="27636"/>
          <ac:spMkLst>
            <pc:docMk/>
            <pc:sldMk cId="0" sldId="263"/>
            <ac:spMk id="189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8:12.008" v="11" actId="27636"/>
        <pc:sldMkLst>
          <pc:docMk/>
          <pc:sldMk cId="0" sldId="264"/>
        </pc:sldMkLst>
        <pc:spChg chg="mod">
          <ac:chgData name="Wei Li" userId="fae33518c2e5a771" providerId="LiveId" clId="{E1B283FA-7A11-46FB-A91E-E7CD08FA1A91}" dt="2025-10-26T01:48:12.008" v="11" actId="27636"/>
          <ac:spMkLst>
            <pc:docMk/>
            <pc:sldMk cId="0" sldId="264"/>
            <ac:spMk id="193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8:12.011" v="12" actId="27636"/>
        <pc:sldMkLst>
          <pc:docMk/>
          <pc:sldMk cId="0" sldId="265"/>
        </pc:sldMkLst>
        <pc:spChg chg="mod">
          <ac:chgData name="Wei Li" userId="fae33518c2e5a771" providerId="LiveId" clId="{E1B283FA-7A11-46FB-A91E-E7CD08FA1A91}" dt="2025-10-26T01:48:12.011" v="12" actId="27636"/>
          <ac:spMkLst>
            <pc:docMk/>
            <pc:sldMk cId="0" sldId="265"/>
            <ac:spMk id="197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8:12.014" v="13" actId="27636"/>
        <pc:sldMkLst>
          <pc:docMk/>
          <pc:sldMk cId="0" sldId="266"/>
        </pc:sldMkLst>
        <pc:spChg chg="mod">
          <ac:chgData name="Wei Li" userId="fae33518c2e5a771" providerId="LiveId" clId="{E1B283FA-7A11-46FB-A91E-E7CD08FA1A91}" dt="2025-10-26T01:48:12.014" v="13" actId="27636"/>
          <ac:spMkLst>
            <pc:docMk/>
            <pc:sldMk cId="0" sldId="266"/>
            <ac:spMk id="201" creationId="{00000000-0000-0000-0000-000000000000}"/>
          </ac:spMkLst>
        </pc:spChg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267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268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350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355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356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043239291" sldId="364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278692919" sldId="365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4159523407" sldId="366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079195635" sldId="367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699091993" sldId="368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967823639" sldId="369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825012540" sldId="370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72297987" sldId="371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813001285" sldId="372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007094921" sldId="373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831976633" sldId="374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374770302" sldId="375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095338698" sldId="376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921137116" sldId="377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775003318" sldId="378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503631426" sldId="379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545423715" sldId="380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921046936" sldId="381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3223538" sldId="382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535684770" sldId="384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657205867" sldId="386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924627448" sldId="387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502597861" sldId="388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681004677" sldId="389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547369698" sldId="390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294441434" sldId="391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478216136" sldId="392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276126159" sldId="393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604214121" sldId="394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1871905436" sldId="395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3915405270" sldId="396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975735479" sldId="397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249244220" sldId="398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013834522" sldId="399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4114493527" sldId="400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198259088" sldId="401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3743302648" sldId="402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1613205216" sldId="403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07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3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4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5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6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7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8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0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1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3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4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5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7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8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9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0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1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4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5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6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7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8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9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0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2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3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4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6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0" sldId="888"/>
        </pc:sldMkLst>
      </pc:sldChg>
      <pc:sldChg chg="modSp mod">
        <pc:chgData name="Wei Li" userId="fae33518c2e5a771" providerId="LiveId" clId="{E1B283FA-7A11-46FB-A91E-E7CD08FA1A91}" dt="2025-10-26T02:12:53.955" v="161" actId="20577"/>
        <pc:sldMkLst>
          <pc:docMk/>
          <pc:sldMk cId="252876147" sldId="960"/>
        </pc:sldMkLst>
        <pc:spChg chg="mod">
          <ac:chgData name="Wei Li" userId="fae33518c2e5a771" providerId="LiveId" clId="{E1B283FA-7A11-46FB-A91E-E7CD08FA1A91}" dt="2025-10-26T02:12:53.955" v="161" actId="20577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E1B283FA-7A11-46FB-A91E-E7CD08FA1A91}" dt="2025-10-26T02:12:11.194" v="150" actId="20577"/>
          <ac:spMkLst>
            <pc:docMk/>
            <pc:sldMk cId="252876147" sldId="960"/>
            <ac:spMk id="4" creationId="{70AFC8D4-F998-6E7E-4EDD-18BDFC7B6874}"/>
          </ac:spMkLst>
        </pc:spChg>
        <pc:spChg chg="mod">
          <ac:chgData name="Wei Li" userId="fae33518c2e5a771" providerId="LiveId" clId="{E1B283FA-7A11-46FB-A91E-E7CD08FA1A91}" dt="2025-10-26T02:12:46.958" v="160" actId="6549"/>
          <ac:spMkLst>
            <pc:docMk/>
            <pc:sldMk cId="252876147" sldId="960"/>
            <ac:spMk id="5" creationId="{E23D4381-A533-F6C8-5C0B-8F7EEBABA221}"/>
          </ac:spMkLst>
        </pc:spChg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407784251" sldId="1009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4156970286" sldId="1025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443076884" sldId="1026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53853231" sldId="1027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4092842400" sldId="1028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2861638438" sldId="1030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286946230" sldId="1031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957931516" sldId="1033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2305507980" sldId="1034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571867934" sldId="1035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558341424" sldId="1040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703343206" sldId="1041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668922219" sldId="1042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3725868257" sldId="1043"/>
        </pc:sldMkLst>
      </pc:sldChg>
      <pc:sldChg chg="modSp mod">
        <pc:chgData name="Wei Li" userId="fae33518c2e5a771" providerId="LiveId" clId="{E1B283FA-7A11-46FB-A91E-E7CD08FA1A91}" dt="2025-10-26T01:54:54.993" v="80" actId="20577"/>
        <pc:sldMkLst>
          <pc:docMk/>
          <pc:sldMk cId="1187257088" sldId="3973"/>
        </pc:sldMkLst>
        <pc:spChg chg="mod">
          <ac:chgData name="Wei Li" userId="fae33518c2e5a771" providerId="LiveId" clId="{E1B283FA-7A11-46FB-A91E-E7CD08FA1A91}" dt="2025-10-26T01:54:54.993" v="80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E1B283FA-7A11-46FB-A91E-E7CD08FA1A91}" dt="2025-10-26T01:54:17.088" v="35"/>
          <ac:spMkLst>
            <pc:docMk/>
            <pc:sldMk cId="1187257088" sldId="3973"/>
            <ac:spMk id="6" creationId="{0A21F562-3CFA-3F91-2050-A2391DC02709}"/>
          </ac:spMkLst>
        </pc:spChg>
      </pc:sldChg>
      <pc:sldChg chg="modSp add mod">
        <pc:chgData name="Wei Li" userId="fae33518c2e5a771" providerId="LiveId" clId="{E1B283FA-7A11-46FB-A91E-E7CD08FA1A91}" dt="2025-10-26T02:07:10.839" v="145" actId="20577"/>
        <pc:sldMkLst>
          <pc:docMk/>
          <pc:sldMk cId="358965501" sldId="3976"/>
        </pc:sldMkLst>
        <pc:spChg chg="mod">
          <ac:chgData name="Wei Li" userId="fae33518c2e5a771" providerId="LiveId" clId="{E1B283FA-7A11-46FB-A91E-E7CD08FA1A91}" dt="2025-10-26T02:07:10.839" v="145" actId="20577"/>
          <ac:spMkLst>
            <pc:docMk/>
            <pc:sldMk cId="358965501" sldId="3976"/>
            <ac:spMk id="3" creationId="{89253642-C0DE-7C83-A7A1-3E35788E3CB5}"/>
          </ac:spMkLst>
        </pc:spChg>
      </pc:sldChg>
      <pc:sldChg chg="add del">
        <pc:chgData name="Wei Li" userId="fae33518c2e5a771" providerId="LiveId" clId="{E1B283FA-7A11-46FB-A91E-E7CD08FA1A91}" dt="2025-10-26T02:03:15.194" v="130"/>
        <pc:sldMkLst>
          <pc:docMk/>
          <pc:sldMk cId="2417170538" sldId="5347"/>
        </pc:sldMkLst>
      </pc:sldChg>
      <pc:sldChg chg="del">
        <pc:chgData name="Wei Li" userId="fae33518c2e5a771" providerId="LiveId" clId="{E1B283FA-7A11-46FB-A91E-E7CD08FA1A91}" dt="2025-10-26T02:03:12.200" v="129" actId="47"/>
        <pc:sldMkLst>
          <pc:docMk/>
          <pc:sldMk cId="657523705" sldId="5357"/>
        </pc:sldMkLst>
      </pc:sldChg>
      <pc:sldChg chg="del">
        <pc:chgData name="Wei Li" userId="fae33518c2e5a771" providerId="LiveId" clId="{E1B283FA-7A11-46FB-A91E-E7CD08FA1A91}" dt="2025-10-26T02:03:12.200" v="129" actId="47"/>
        <pc:sldMkLst>
          <pc:docMk/>
          <pc:sldMk cId="3948362528" sldId="5358"/>
        </pc:sldMkLst>
      </pc:sldChg>
      <pc:sldChg chg="del">
        <pc:chgData name="Wei Li" userId="fae33518c2e5a771" providerId="LiveId" clId="{E1B283FA-7A11-46FB-A91E-E7CD08FA1A91}" dt="2025-10-26T02:03:12.200" v="129" actId="47"/>
        <pc:sldMkLst>
          <pc:docMk/>
          <pc:sldMk cId="3909094286" sldId="5359"/>
        </pc:sldMkLst>
      </pc:sldChg>
      <pc:sldChg chg="del">
        <pc:chgData name="Wei Li" userId="fae33518c2e5a771" providerId="LiveId" clId="{E1B283FA-7A11-46FB-A91E-E7CD08FA1A91}" dt="2025-10-26T02:03:12.200" v="129" actId="47"/>
        <pc:sldMkLst>
          <pc:docMk/>
          <pc:sldMk cId="1990417425" sldId="5360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3794272666" sldId="5362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3257511885" sldId="5364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3078753091" sldId="5366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1330789922" sldId="5367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1508179166" sldId="5369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608043972" sldId="5370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3500984082" sldId="5371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2189699871" sldId="5372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2926334791" sldId="5373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2401783669" sldId="5374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558080091" sldId="5375"/>
        </pc:sldMkLst>
      </pc:sldChg>
      <pc:sldChg chg="add">
        <pc:chgData name="Wei Li" userId="fae33518c2e5a771" providerId="LiveId" clId="{E1B283FA-7A11-46FB-A91E-E7CD08FA1A91}" dt="2025-10-26T01:59:31.438" v="87"/>
        <pc:sldMkLst>
          <pc:docMk/>
          <pc:sldMk cId="0" sldId="5628"/>
        </pc:sldMkLst>
      </pc:sldChg>
      <pc:sldChg chg="del">
        <pc:chgData name="Wei Li" userId="fae33518c2e5a771" providerId="LiveId" clId="{E1B283FA-7A11-46FB-A91E-E7CD08FA1A91}" dt="2025-10-26T01:57:54.140" v="83" actId="2696"/>
        <pc:sldMkLst>
          <pc:docMk/>
          <pc:sldMk cId="2107314387" sldId="5965"/>
        </pc:sldMkLst>
      </pc:sldChg>
      <pc:sldChg chg="add del">
        <pc:chgData name="Wei Li" userId="fae33518c2e5a771" providerId="LiveId" clId="{E1B283FA-7A11-46FB-A91E-E7CD08FA1A91}" dt="2025-10-26T02:07:29.390" v="146" actId="2696"/>
        <pc:sldMkLst>
          <pc:docMk/>
          <pc:sldMk cId="2806572174" sldId="5965"/>
        </pc:sldMkLst>
      </pc:sldChg>
      <pc:sldChg chg="modSp add mod">
        <pc:chgData name="Wei Li" userId="fae33518c2e5a771" providerId="LiveId" clId="{E1B283FA-7A11-46FB-A91E-E7CD08FA1A91}" dt="2025-10-26T01:48:11.971" v="3" actId="27636"/>
        <pc:sldMkLst>
          <pc:docMk/>
          <pc:sldMk cId="0" sldId="5966"/>
        </pc:sldMkLst>
        <pc:spChg chg="mod">
          <ac:chgData name="Wei Li" userId="fae33518c2e5a771" providerId="LiveId" clId="{E1B283FA-7A11-46FB-A91E-E7CD08FA1A91}" dt="2025-10-26T01:48:11.971" v="3" actId="27636"/>
          <ac:spMkLst>
            <pc:docMk/>
            <pc:sldMk cId="0" sldId="5966"/>
            <ac:spMk id="160" creationId="{00000000-0000-0000-0000-000000000000}"/>
          </ac:spMkLst>
        </pc:spChg>
        <pc:spChg chg="mod">
          <ac:chgData name="Wei Li" userId="fae33518c2e5a771" providerId="LiveId" clId="{E1B283FA-7A11-46FB-A91E-E7CD08FA1A91}" dt="2025-10-26T01:48:11.967" v="2" actId="27636"/>
          <ac:spMkLst>
            <pc:docMk/>
            <pc:sldMk cId="0" sldId="5966"/>
            <ac:spMk id="161" creationId="{00000000-0000-0000-0000-000000000000}"/>
          </ac:spMkLst>
        </pc:spChg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67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68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69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0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1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2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3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4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5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6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7"/>
        </pc:sldMkLst>
      </pc:sldChg>
      <pc:sldChg chg="modSp add mod">
        <pc:chgData name="Wei Li" userId="fae33518c2e5a771" providerId="LiveId" clId="{E1B283FA-7A11-46FB-A91E-E7CD08FA1A91}" dt="2025-10-26T01:49:12.581" v="16" actId="27636"/>
        <pc:sldMkLst>
          <pc:docMk/>
          <pc:sldMk cId="0" sldId="5978"/>
        </pc:sldMkLst>
        <pc:spChg chg="mod">
          <ac:chgData name="Wei Li" userId="fae33518c2e5a771" providerId="LiveId" clId="{E1B283FA-7A11-46FB-A91E-E7CD08FA1A91}" dt="2025-10-26T01:49:12.581" v="16" actId="27636"/>
          <ac:spMkLst>
            <pc:docMk/>
            <pc:sldMk cId="0" sldId="5978"/>
            <ac:spMk id="171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593" v="17" actId="27636"/>
        <pc:sldMkLst>
          <pc:docMk/>
          <pc:sldMk cId="0" sldId="5979"/>
        </pc:sldMkLst>
        <pc:spChg chg="mod">
          <ac:chgData name="Wei Li" userId="fae33518c2e5a771" providerId="LiveId" clId="{E1B283FA-7A11-46FB-A91E-E7CD08FA1A91}" dt="2025-10-26T01:49:12.593" v="17" actId="27636"/>
          <ac:spMkLst>
            <pc:docMk/>
            <pc:sldMk cId="0" sldId="5979"/>
            <ac:spMk id="174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05" v="18" actId="27636"/>
        <pc:sldMkLst>
          <pc:docMk/>
          <pc:sldMk cId="0" sldId="5980"/>
        </pc:sldMkLst>
        <pc:spChg chg="mod">
          <ac:chgData name="Wei Li" userId="fae33518c2e5a771" providerId="LiveId" clId="{E1B283FA-7A11-46FB-A91E-E7CD08FA1A91}" dt="2025-10-26T01:49:12.605" v="18" actId="27636"/>
          <ac:spMkLst>
            <pc:docMk/>
            <pc:sldMk cId="0" sldId="5980"/>
            <ac:spMk id="178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12" v="19" actId="27636"/>
        <pc:sldMkLst>
          <pc:docMk/>
          <pc:sldMk cId="0" sldId="5981"/>
        </pc:sldMkLst>
        <pc:spChg chg="mod">
          <ac:chgData name="Wei Li" userId="fae33518c2e5a771" providerId="LiveId" clId="{E1B283FA-7A11-46FB-A91E-E7CD08FA1A91}" dt="2025-10-26T01:49:12.612" v="19" actId="27636"/>
          <ac:spMkLst>
            <pc:docMk/>
            <pc:sldMk cId="0" sldId="5981"/>
            <ac:spMk id="182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22" v="20" actId="27636"/>
        <pc:sldMkLst>
          <pc:docMk/>
          <pc:sldMk cId="0" sldId="5982"/>
        </pc:sldMkLst>
        <pc:spChg chg="mod">
          <ac:chgData name="Wei Li" userId="fae33518c2e5a771" providerId="LiveId" clId="{E1B283FA-7A11-46FB-A91E-E7CD08FA1A91}" dt="2025-10-26T01:49:12.622" v="20" actId="27636"/>
          <ac:spMkLst>
            <pc:docMk/>
            <pc:sldMk cId="0" sldId="5982"/>
            <ac:spMk id="186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31" v="21" actId="27636"/>
        <pc:sldMkLst>
          <pc:docMk/>
          <pc:sldMk cId="0" sldId="5983"/>
        </pc:sldMkLst>
        <pc:spChg chg="mod">
          <ac:chgData name="Wei Li" userId="fae33518c2e5a771" providerId="LiveId" clId="{E1B283FA-7A11-46FB-A91E-E7CD08FA1A91}" dt="2025-10-26T01:49:12.631" v="21" actId="27636"/>
          <ac:spMkLst>
            <pc:docMk/>
            <pc:sldMk cId="0" sldId="5983"/>
            <ac:spMk id="190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38" v="22" actId="27636"/>
        <pc:sldMkLst>
          <pc:docMk/>
          <pc:sldMk cId="0" sldId="5984"/>
        </pc:sldMkLst>
        <pc:spChg chg="mod">
          <ac:chgData name="Wei Li" userId="fae33518c2e5a771" providerId="LiveId" clId="{E1B283FA-7A11-46FB-A91E-E7CD08FA1A91}" dt="2025-10-26T01:49:12.638" v="22" actId="27636"/>
          <ac:spMkLst>
            <pc:docMk/>
            <pc:sldMk cId="0" sldId="5984"/>
            <ac:spMk id="194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46" v="23" actId="27636"/>
        <pc:sldMkLst>
          <pc:docMk/>
          <pc:sldMk cId="0" sldId="5985"/>
        </pc:sldMkLst>
        <pc:spChg chg="mod">
          <ac:chgData name="Wei Li" userId="fae33518c2e5a771" providerId="LiveId" clId="{E1B283FA-7A11-46FB-A91E-E7CD08FA1A91}" dt="2025-10-26T01:49:12.646" v="23" actId="27636"/>
          <ac:spMkLst>
            <pc:docMk/>
            <pc:sldMk cId="0" sldId="5985"/>
            <ac:spMk id="198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53" v="24" actId="27636"/>
        <pc:sldMkLst>
          <pc:docMk/>
          <pc:sldMk cId="0" sldId="5986"/>
        </pc:sldMkLst>
        <pc:spChg chg="mod">
          <ac:chgData name="Wei Li" userId="fae33518c2e5a771" providerId="LiveId" clId="{E1B283FA-7A11-46FB-A91E-E7CD08FA1A91}" dt="2025-10-26T01:49:12.653" v="24" actId="27636"/>
          <ac:spMkLst>
            <pc:docMk/>
            <pc:sldMk cId="0" sldId="5986"/>
            <ac:spMk id="202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63" v="25" actId="27636"/>
        <pc:sldMkLst>
          <pc:docMk/>
          <pc:sldMk cId="0" sldId="5987"/>
        </pc:sldMkLst>
        <pc:spChg chg="mod">
          <ac:chgData name="Wei Li" userId="fae33518c2e5a771" providerId="LiveId" clId="{E1B283FA-7A11-46FB-A91E-E7CD08FA1A91}" dt="2025-10-26T01:49:12.663" v="25" actId="27636"/>
          <ac:spMkLst>
            <pc:docMk/>
            <pc:sldMk cId="0" sldId="5987"/>
            <ac:spMk id="206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70" v="26" actId="27636"/>
        <pc:sldMkLst>
          <pc:docMk/>
          <pc:sldMk cId="0" sldId="5988"/>
        </pc:sldMkLst>
        <pc:spChg chg="mod">
          <ac:chgData name="Wei Li" userId="fae33518c2e5a771" providerId="LiveId" clId="{E1B283FA-7A11-46FB-A91E-E7CD08FA1A91}" dt="2025-10-26T01:49:12.670" v="26" actId="27636"/>
          <ac:spMkLst>
            <pc:docMk/>
            <pc:sldMk cId="0" sldId="5988"/>
            <ac:spMk id="210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1:49:12.681" v="27" actId="27636"/>
        <pc:sldMkLst>
          <pc:docMk/>
          <pc:sldMk cId="0" sldId="5989"/>
        </pc:sldMkLst>
        <pc:spChg chg="mod">
          <ac:chgData name="Wei Li" userId="fae33518c2e5a771" providerId="LiveId" clId="{E1B283FA-7A11-46FB-A91E-E7CD08FA1A91}" dt="2025-10-26T01:49:12.681" v="27" actId="27636"/>
          <ac:spMkLst>
            <pc:docMk/>
            <pc:sldMk cId="0" sldId="5989"/>
            <ac:spMk id="214" creationId="{00000000-0000-0000-0000-000000000000}"/>
          </ac:spMkLst>
        </pc:spChg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0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1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2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3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4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5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6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7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8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9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1864073170" sldId="6000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3215161389" sldId="6001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3600884999" sldId="6002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4274262981" sldId="6003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3887488462" sldId="6004"/>
        </pc:sldMkLst>
      </pc:sldChg>
      <pc:sldChg chg="modSp add mod">
        <pc:chgData name="Wei Li" userId="fae33518c2e5a771" providerId="LiveId" clId="{E1B283FA-7A11-46FB-A91E-E7CD08FA1A91}" dt="2025-10-26T02:00:02" v="100" actId="1076"/>
        <pc:sldMkLst>
          <pc:docMk/>
          <pc:sldMk cId="0" sldId="6005"/>
        </pc:sldMkLst>
        <pc:spChg chg="mod">
          <ac:chgData name="Wei Li" userId="fae33518c2e5a771" providerId="LiveId" clId="{E1B283FA-7A11-46FB-A91E-E7CD08FA1A91}" dt="2025-10-26T02:00:02" v="100" actId="1076"/>
          <ac:spMkLst>
            <pc:docMk/>
            <pc:sldMk cId="0" sldId="6005"/>
            <ac:spMk id="171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0:20.098" v="102" actId="1076"/>
        <pc:sldMkLst>
          <pc:docMk/>
          <pc:sldMk cId="0" sldId="6006"/>
        </pc:sldMkLst>
        <pc:spChg chg="mod">
          <ac:chgData name="Wei Li" userId="fae33518c2e5a771" providerId="LiveId" clId="{E1B283FA-7A11-46FB-A91E-E7CD08FA1A91}" dt="2025-10-26T02:00:20.098" v="102" actId="1076"/>
          <ac:spMkLst>
            <pc:docMk/>
            <pc:sldMk cId="0" sldId="6006"/>
            <ac:spMk id="174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0:30.174" v="105" actId="1076"/>
        <pc:sldMkLst>
          <pc:docMk/>
          <pc:sldMk cId="0" sldId="6007"/>
        </pc:sldMkLst>
        <pc:spChg chg="mod">
          <ac:chgData name="Wei Li" userId="fae33518c2e5a771" providerId="LiveId" clId="{E1B283FA-7A11-46FB-A91E-E7CD08FA1A91}" dt="2025-10-26T02:00:30.174" v="105" actId="1076"/>
          <ac:spMkLst>
            <pc:docMk/>
            <pc:sldMk cId="0" sldId="6007"/>
            <ac:spMk id="177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0:39.364" v="108" actId="1076"/>
        <pc:sldMkLst>
          <pc:docMk/>
          <pc:sldMk cId="0" sldId="6008"/>
        </pc:sldMkLst>
        <pc:spChg chg="mod">
          <ac:chgData name="Wei Li" userId="fae33518c2e5a771" providerId="LiveId" clId="{E1B283FA-7A11-46FB-A91E-E7CD08FA1A91}" dt="2025-10-26T02:00:39.364" v="108" actId="1076"/>
          <ac:spMkLst>
            <pc:docMk/>
            <pc:sldMk cId="0" sldId="6008"/>
            <ac:spMk id="180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0:56.507" v="111" actId="1076"/>
        <pc:sldMkLst>
          <pc:docMk/>
          <pc:sldMk cId="0" sldId="6009"/>
        </pc:sldMkLst>
        <pc:spChg chg="mod">
          <ac:chgData name="Wei Li" userId="fae33518c2e5a771" providerId="LiveId" clId="{E1B283FA-7A11-46FB-A91E-E7CD08FA1A91}" dt="2025-10-26T02:00:56.507" v="111" actId="1076"/>
          <ac:spMkLst>
            <pc:docMk/>
            <pc:sldMk cId="0" sldId="6009"/>
            <ac:spMk id="183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1:05.451" v="114" actId="1076"/>
        <pc:sldMkLst>
          <pc:docMk/>
          <pc:sldMk cId="0" sldId="6010"/>
        </pc:sldMkLst>
        <pc:spChg chg="mod">
          <ac:chgData name="Wei Li" userId="fae33518c2e5a771" providerId="LiveId" clId="{E1B283FA-7A11-46FB-A91E-E7CD08FA1A91}" dt="2025-10-26T02:01:05.451" v="114" actId="1076"/>
          <ac:spMkLst>
            <pc:docMk/>
            <pc:sldMk cId="0" sldId="6010"/>
            <ac:spMk id="186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1:15.868" v="116" actId="1076"/>
        <pc:sldMkLst>
          <pc:docMk/>
          <pc:sldMk cId="0" sldId="6011"/>
        </pc:sldMkLst>
        <pc:spChg chg="mod">
          <ac:chgData name="Wei Li" userId="fae33518c2e5a771" providerId="LiveId" clId="{E1B283FA-7A11-46FB-A91E-E7CD08FA1A91}" dt="2025-10-26T02:01:15.868" v="116" actId="1076"/>
          <ac:spMkLst>
            <pc:docMk/>
            <pc:sldMk cId="0" sldId="6011"/>
            <ac:spMk id="189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1:24.092" v="119" actId="1076"/>
        <pc:sldMkLst>
          <pc:docMk/>
          <pc:sldMk cId="0" sldId="6012"/>
        </pc:sldMkLst>
        <pc:spChg chg="mod">
          <ac:chgData name="Wei Li" userId="fae33518c2e5a771" providerId="LiveId" clId="{E1B283FA-7A11-46FB-A91E-E7CD08FA1A91}" dt="2025-10-26T02:01:24.092" v="119" actId="1076"/>
          <ac:spMkLst>
            <pc:docMk/>
            <pc:sldMk cId="0" sldId="6012"/>
            <ac:spMk id="192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1:32.320" v="122" actId="1076"/>
        <pc:sldMkLst>
          <pc:docMk/>
          <pc:sldMk cId="0" sldId="6013"/>
        </pc:sldMkLst>
        <pc:spChg chg="mod">
          <ac:chgData name="Wei Li" userId="fae33518c2e5a771" providerId="LiveId" clId="{E1B283FA-7A11-46FB-A91E-E7CD08FA1A91}" dt="2025-10-26T02:01:32.320" v="122" actId="1076"/>
          <ac:spMkLst>
            <pc:docMk/>
            <pc:sldMk cId="0" sldId="6013"/>
            <ac:spMk id="195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1:40.366" v="125" actId="1076"/>
        <pc:sldMkLst>
          <pc:docMk/>
          <pc:sldMk cId="0" sldId="6014"/>
        </pc:sldMkLst>
        <pc:spChg chg="mod">
          <ac:chgData name="Wei Li" userId="fae33518c2e5a771" providerId="LiveId" clId="{E1B283FA-7A11-46FB-A91E-E7CD08FA1A91}" dt="2025-10-26T02:01:40.366" v="125" actId="1076"/>
          <ac:spMkLst>
            <pc:docMk/>
            <pc:sldMk cId="0" sldId="6014"/>
            <ac:spMk id="198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01:50.986" v="128" actId="1076"/>
        <pc:sldMkLst>
          <pc:docMk/>
          <pc:sldMk cId="0" sldId="6015"/>
        </pc:sldMkLst>
        <pc:spChg chg="mod">
          <ac:chgData name="Wei Li" userId="fae33518c2e5a771" providerId="LiveId" clId="{E1B283FA-7A11-46FB-A91E-E7CD08FA1A91}" dt="2025-10-26T02:01:50.986" v="128" actId="1076"/>
          <ac:spMkLst>
            <pc:docMk/>
            <pc:sldMk cId="0" sldId="6015"/>
            <ac:spMk id="201" creationId="{00000000-0000-0000-0000-000000000000}"/>
          </ac:spMkLst>
        </pc:spChg>
      </pc:sldChg>
      <pc:sldChg chg="modSp add mod">
        <pc:chgData name="Wei Li" userId="fae33518c2e5a771" providerId="LiveId" clId="{E1B283FA-7A11-46FB-A91E-E7CD08FA1A91}" dt="2025-10-26T02:13:39.190" v="174" actId="20577"/>
        <pc:sldMkLst>
          <pc:docMk/>
          <pc:sldMk cId="288263398" sldId="6016"/>
        </pc:sldMkLst>
        <pc:spChg chg="mod">
          <ac:chgData name="Wei Li" userId="fae33518c2e5a771" providerId="LiveId" clId="{E1B283FA-7A11-46FB-A91E-E7CD08FA1A91}" dt="2025-10-26T02:13:21.508" v="167" actId="20577"/>
          <ac:spMkLst>
            <pc:docMk/>
            <pc:sldMk cId="288263398" sldId="6016"/>
            <ac:spMk id="3" creationId="{A8472EC8-4903-1A48-A982-E056D478F369}"/>
          </ac:spMkLst>
        </pc:spChg>
        <pc:spChg chg="mod">
          <ac:chgData name="Wei Li" userId="fae33518c2e5a771" providerId="LiveId" clId="{E1B283FA-7A11-46FB-A91E-E7CD08FA1A91}" dt="2025-10-26T02:13:14.723" v="163"/>
          <ac:spMkLst>
            <pc:docMk/>
            <pc:sldMk cId="288263398" sldId="6016"/>
            <ac:spMk id="4" creationId="{F7854253-547D-520A-A8F3-2765578A4A6A}"/>
          </ac:spMkLst>
        </pc:spChg>
        <pc:spChg chg="mod">
          <ac:chgData name="Wei Li" userId="fae33518c2e5a771" providerId="LiveId" clId="{E1B283FA-7A11-46FB-A91E-E7CD08FA1A91}" dt="2025-10-26T02:13:39.190" v="174" actId="20577"/>
          <ac:spMkLst>
            <pc:docMk/>
            <pc:sldMk cId="288263398" sldId="6016"/>
            <ac:spMk id="5" creationId="{CE1078AD-161B-7B90-9D10-733AAE0A97A5}"/>
          </ac:spMkLst>
        </pc:spChg>
      </pc:sldChg>
      <pc:sldChg chg="modSp add mod">
        <pc:chgData name="Wei Li" userId="fae33518c2e5a771" providerId="LiveId" clId="{E1B283FA-7A11-46FB-A91E-E7CD08FA1A91}" dt="2025-10-26T02:14:30.868" v="187" actId="6549"/>
        <pc:sldMkLst>
          <pc:docMk/>
          <pc:sldMk cId="440878814" sldId="6017"/>
        </pc:sldMkLst>
        <pc:spChg chg="mod">
          <ac:chgData name="Wei Li" userId="fae33518c2e5a771" providerId="LiveId" clId="{E1B283FA-7A11-46FB-A91E-E7CD08FA1A91}" dt="2025-10-26T02:14:09.638" v="179" actId="20577"/>
          <ac:spMkLst>
            <pc:docMk/>
            <pc:sldMk cId="440878814" sldId="6017"/>
            <ac:spMk id="3" creationId="{BF1BC924-8DB6-B42E-9808-CB38B472B8A8}"/>
          </ac:spMkLst>
        </pc:spChg>
        <pc:spChg chg="mod">
          <ac:chgData name="Wei Li" userId="fae33518c2e5a771" providerId="LiveId" clId="{E1B283FA-7A11-46FB-A91E-E7CD08FA1A91}" dt="2025-10-26T02:14:01.947" v="176"/>
          <ac:spMkLst>
            <pc:docMk/>
            <pc:sldMk cId="440878814" sldId="6017"/>
            <ac:spMk id="4" creationId="{58901CB9-405C-1125-249F-AF616DE00899}"/>
          </ac:spMkLst>
        </pc:spChg>
        <pc:spChg chg="mod">
          <ac:chgData name="Wei Li" userId="fae33518c2e5a771" providerId="LiveId" clId="{E1B283FA-7A11-46FB-A91E-E7CD08FA1A91}" dt="2025-10-26T02:14:30.868" v="187" actId="6549"/>
          <ac:spMkLst>
            <pc:docMk/>
            <pc:sldMk cId="440878814" sldId="6017"/>
            <ac:spMk id="5" creationId="{02B56A02-2024-7BF9-274C-FC45015DAA65}"/>
          </ac:spMkLst>
        </pc:spChg>
      </pc:sldChg>
      <pc:sldChg chg="addSp delSp modSp new mod modAnim">
        <pc:chgData name="Wei Li" userId="fae33518c2e5a771" providerId="LiveId" clId="{E1B283FA-7A11-46FB-A91E-E7CD08FA1A91}" dt="2025-10-26T02:20:49.744" v="196"/>
        <pc:sldMkLst>
          <pc:docMk/>
          <pc:sldMk cId="2827177878" sldId="6018"/>
        </pc:sldMkLst>
        <pc:spChg chg="del">
          <ac:chgData name="Wei Li" userId="fae33518c2e5a771" providerId="LiveId" clId="{E1B283FA-7A11-46FB-A91E-E7CD08FA1A91}" dt="2025-10-26T02:16:56.442" v="190" actId="478"/>
          <ac:spMkLst>
            <pc:docMk/>
            <pc:sldMk cId="2827177878" sldId="6018"/>
            <ac:spMk id="2" creationId="{28CAE38D-EA7A-990C-998F-0BA4E178E7D4}"/>
          </ac:spMkLst>
        </pc:spChg>
        <pc:spChg chg="del">
          <ac:chgData name="Wei Li" userId="fae33518c2e5a771" providerId="LiveId" clId="{E1B283FA-7A11-46FB-A91E-E7CD08FA1A91}" dt="2025-10-26T02:16:54.351" v="189" actId="478"/>
          <ac:spMkLst>
            <pc:docMk/>
            <pc:sldMk cId="2827177878" sldId="6018"/>
            <ac:spMk id="3" creationId="{45320543-8E51-976A-8A44-388C88E7E25A}"/>
          </ac:spMkLst>
        </pc:spChg>
        <pc:spChg chg="add del mod">
          <ac:chgData name="Wei Li" userId="fae33518c2e5a771" providerId="LiveId" clId="{E1B283FA-7A11-46FB-A91E-E7CD08FA1A91}" dt="2025-10-26T02:20:43.503" v="195" actId="478"/>
          <ac:spMkLst>
            <pc:docMk/>
            <pc:sldMk cId="2827177878" sldId="6018"/>
            <ac:spMk id="5" creationId="{70DE5445-96B0-9D84-C60B-A057354ED59B}"/>
          </ac:spMkLst>
        </pc:spChg>
        <pc:picChg chg="add mod">
          <ac:chgData name="Wei Li" userId="fae33518c2e5a771" providerId="LiveId" clId="{E1B283FA-7A11-46FB-A91E-E7CD08FA1A91}" dt="2025-10-26T02:20:40.818" v="194"/>
          <ac:picMkLst>
            <pc:docMk/>
            <pc:sldMk cId="2827177878" sldId="6018"/>
            <ac:picMk id="6" creationId="{924FC6B6-84F0-3DD9-EB1A-994ED517E003}"/>
          </ac:picMkLst>
        </pc:picChg>
        <pc:picChg chg="add mod">
          <ac:chgData name="Wei Li" userId="fae33518c2e5a771" providerId="LiveId" clId="{E1B283FA-7A11-46FB-A91E-E7CD08FA1A91}" dt="2025-10-26T02:20:49.744" v="196"/>
          <ac:picMkLst>
            <pc:docMk/>
            <pc:sldMk cId="2827177878" sldId="6018"/>
            <ac:picMk id="7" creationId="{5FD49C88-95BA-94C3-7081-34DEB676193B}"/>
          </ac:picMkLst>
        </pc:picChg>
      </pc:sldChg>
      <pc:sldMasterChg chg="delSldLayout modSldLayout sldLayoutOrd">
        <pc:chgData name="Wei Li" userId="fae33518c2e5a771" providerId="LiveId" clId="{E1B283FA-7A11-46FB-A91E-E7CD08FA1A91}" dt="2025-10-26T01:58:11.961" v="85"/>
        <pc:sldMasterMkLst>
          <pc:docMk/>
          <pc:sldMasterMk cId="3029566627" sldId="2147485054"/>
        </pc:sldMasterMkLst>
        <pc:sldLayoutChg chg="del">
          <pc:chgData name="Wei Li" userId="fae33518c2e5a771" providerId="LiveId" clId="{E1B283FA-7A11-46FB-A91E-E7CD08FA1A91}" dt="2025-10-26T01:57:40.702" v="81" actId="2696"/>
          <pc:sldLayoutMkLst>
            <pc:docMk/>
            <pc:sldMasterMk cId="3029566627" sldId="2147485054"/>
            <pc:sldLayoutMk cId="1012297620" sldId="2147485223"/>
          </pc:sldLayoutMkLst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2479991078" sldId="2147485368"/>
          </pc:sldLayoutMkLst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479991078" sldId="2147485368"/>
              <ac:spMk id="2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479991078" sldId="2147485368"/>
              <ac:spMk id="2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479991078" sldId="2147485368"/>
              <ac:spMk id="2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479991078" sldId="2147485368"/>
              <ac:spMk id="2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479991078" sldId="2147485368"/>
              <ac:spMk id="24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1033168534" sldId="2147485369"/>
          </pc:sldLayoutMkLst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1033168534" sldId="2147485369"/>
              <ac:spMk id="5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1033168534" sldId="2147485369"/>
              <ac:spMk id="5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1033168534" sldId="2147485369"/>
              <ac:spMk id="5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1033168534" sldId="2147485369"/>
              <ac:spMk id="5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3317117100" sldId="2147485370"/>
          </pc:sldLayoutMkLst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317117100" sldId="2147485370"/>
              <ac:spMk id="5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317117100" sldId="2147485370"/>
              <ac:spMk id="6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317117100" sldId="2147485370"/>
              <ac:spMk id="6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317117100" sldId="2147485370"/>
              <ac:spMk id="6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317117100" sldId="2147485370"/>
              <ac:spMk id="6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317117100" sldId="2147485370"/>
              <ac:spMk id="64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3689484887" sldId="2147485371"/>
          </pc:sldLayoutMkLst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689484887" sldId="2147485371"/>
              <ac:spMk id="6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689484887" sldId="2147485371"/>
              <ac:spMk id="67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689484887" sldId="2147485371"/>
              <ac:spMk id="68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689484887" sldId="2147485371"/>
              <ac:spMk id="6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689484887" sldId="2147485371"/>
              <ac:spMk id="7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3689484887" sldId="2147485371"/>
              <ac:spMk id="71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2055453060" sldId="2147485372"/>
          </pc:sldLayoutMkLst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055453060" sldId="2147485372"/>
              <ac:spMk id="7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055453060" sldId="2147485372"/>
              <ac:spMk id="7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055453060" sldId="2147485372"/>
              <ac:spMk id="7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055453060" sldId="2147485372"/>
              <ac:spMk id="7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2055453060" sldId="2147485372"/>
              <ac:spMk id="7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1041892" sldId="2147485373"/>
          </pc:sldLayoutMkLst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1041892" sldId="2147485373"/>
              <ac:spMk id="7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1041892" sldId="2147485373"/>
              <ac:spMk id="8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1041892" sldId="2147485373"/>
              <ac:spMk id="8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1041892" sldId="2147485373"/>
              <ac:spMk id="8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49:15.848" v="28"/>
            <ac:spMkLst>
              <pc:docMk/>
              <pc:sldMasterMk cId="3029566627" sldId="2147485054"/>
              <pc:sldLayoutMk cId="1041892" sldId="2147485373"/>
              <ac:spMk id="83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738606334" sldId="2147485446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738606334" sldId="2147485446"/>
              <ac:spMk id="5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738606334" sldId="2147485446"/>
              <ac:spMk id="5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738606334" sldId="2147485446"/>
              <ac:spMk id="5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738606334" sldId="2147485446"/>
              <ac:spMk id="5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211046643" sldId="2147485447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211046643" sldId="2147485447"/>
              <ac:spMk id="5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211046643" sldId="2147485447"/>
              <ac:spMk id="6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211046643" sldId="2147485447"/>
              <ac:spMk id="6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211046643" sldId="2147485447"/>
              <ac:spMk id="6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211046643" sldId="2147485447"/>
              <ac:spMk id="6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211046643" sldId="2147485447"/>
              <ac:spMk id="64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617741669" sldId="2147485448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617741669" sldId="2147485448"/>
              <ac:spMk id="6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617741669" sldId="2147485448"/>
              <ac:spMk id="67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617741669" sldId="2147485448"/>
              <ac:spMk id="68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617741669" sldId="2147485448"/>
              <ac:spMk id="6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617741669" sldId="2147485448"/>
              <ac:spMk id="7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617741669" sldId="2147485448"/>
              <ac:spMk id="71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4248772935" sldId="2147485449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248772935" sldId="2147485449"/>
              <ac:spMk id="7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248772935" sldId="2147485449"/>
              <ac:spMk id="7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248772935" sldId="2147485449"/>
              <ac:spMk id="7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248772935" sldId="2147485449"/>
              <ac:spMk id="7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248772935" sldId="2147485449"/>
              <ac:spMk id="7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907332314" sldId="2147485450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907332314" sldId="2147485450"/>
              <ac:spMk id="7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907332314" sldId="2147485450"/>
              <ac:spMk id="8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907332314" sldId="2147485450"/>
              <ac:spMk id="8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907332314" sldId="2147485450"/>
              <ac:spMk id="8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907332314" sldId="2147485450"/>
              <ac:spMk id="83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360372301" sldId="2147485451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60372301" sldId="2147485451"/>
              <ac:spMk id="4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60372301" sldId="2147485451"/>
              <ac:spMk id="4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60372301" sldId="2147485451"/>
              <ac:spMk id="47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60372301" sldId="2147485451"/>
              <ac:spMk id="48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60372301" sldId="2147485451"/>
              <ac:spMk id="4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60372301" sldId="2147485451"/>
              <ac:spMk id="5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60372301" sldId="2147485451"/>
              <ac:spMk id="5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60372301" sldId="2147485451"/>
              <ac:spMk id="52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964182362" sldId="2147485452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964182362" sldId="2147485452"/>
              <ac:spMk id="5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964182362" sldId="2147485452"/>
              <ac:spMk id="5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964182362" sldId="2147485452"/>
              <ac:spMk id="5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964182362" sldId="2147485452"/>
              <ac:spMk id="5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855191088" sldId="2147485453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55191088" sldId="2147485453"/>
              <ac:spMk id="5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55191088" sldId="2147485453"/>
              <ac:spMk id="6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55191088" sldId="2147485453"/>
              <ac:spMk id="6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55191088" sldId="2147485453"/>
              <ac:spMk id="6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55191088" sldId="2147485453"/>
              <ac:spMk id="6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55191088" sldId="2147485453"/>
              <ac:spMk id="64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241971594" sldId="2147485454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41971594" sldId="2147485454"/>
              <ac:spMk id="6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41971594" sldId="2147485454"/>
              <ac:spMk id="67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41971594" sldId="2147485454"/>
              <ac:spMk id="68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41971594" sldId="2147485454"/>
              <ac:spMk id="6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41971594" sldId="2147485454"/>
              <ac:spMk id="7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41971594" sldId="2147485454"/>
              <ac:spMk id="71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4170884069" sldId="2147485455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170884069" sldId="2147485455"/>
              <ac:spMk id="7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170884069" sldId="2147485455"/>
              <ac:spMk id="7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170884069" sldId="2147485455"/>
              <ac:spMk id="7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170884069" sldId="2147485455"/>
              <ac:spMk id="7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4170884069" sldId="2147485455"/>
              <ac:spMk id="7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640857768" sldId="2147485456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40857768" sldId="2147485456"/>
              <ac:spMk id="7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40857768" sldId="2147485456"/>
              <ac:spMk id="8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40857768" sldId="2147485456"/>
              <ac:spMk id="8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40857768" sldId="2147485456"/>
              <ac:spMk id="8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40857768" sldId="2147485456"/>
              <ac:spMk id="83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171021952" sldId="2147485457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171021952" sldId="2147485457"/>
              <ac:spMk id="1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171021952" sldId="2147485457"/>
              <ac:spMk id="17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171021952" sldId="2147485457"/>
              <ac:spMk id="18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543745095" sldId="2147485458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543745095" sldId="2147485458"/>
              <ac:spMk id="5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543745095" sldId="2147485458"/>
              <ac:spMk id="5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543745095" sldId="2147485458"/>
              <ac:spMk id="5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543745095" sldId="2147485458"/>
              <ac:spMk id="5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01051364" sldId="2147485459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01051364" sldId="2147485459"/>
              <ac:spMk id="5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01051364" sldId="2147485459"/>
              <ac:spMk id="6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01051364" sldId="2147485459"/>
              <ac:spMk id="6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01051364" sldId="2147485459"/>
              <ac:spMk id="6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01051364" sldId="2147485459"/>
              <ac:spMk id="6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01051364" sldId="2147485459"/>
              <ac:spMk id="64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088456535" sldId="2147485460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8456535" sldId="2147485460"/>
              <ac:spMk id="6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8456535" sldId="2147485460"/>
              <ac:spMk id="67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8456535" sldId="2147485460"/>
              <ac:spMk id="68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8456535" sldId="2147485460"/>
              <ac:spMk id="6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8456535" sldId="2147485460"/>
              <ac:spMk id="7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8456535" sldId="2147485460"/>
              <ac:spMk id="71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086503658" sldId="2147485461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6503658" sldId="2147485461"/>
              <ac:spMk id="7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6503658" sldId="2147485461"/>
              <ac:spMk id="7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6503658" sldId="2147485461"/>
              <ac:spMk id="7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6503658" sldId="2147485461"/>
              <ac:spMk id="7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86503658" sldId="2147485461"/>
              <ac:spMk id="7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669455614" sldId="2147485462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69455614" sldId="2147485462"/>
              <ac:spMk id="7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69455614" sldId="2147485462"/>
              <ac:spMk id="8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69455614" sldId="2147485462"/>
              <ac:spMk id="8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69455614" sldId="2147485462"/>
              <ac:spMk id="8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669455614" sldId="2147485462"/>
              <ac:spMk id="83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5635998" sldId="2147485463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5635998" sldId="2147485463"/>
              <ac:spMk id="5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5635998" sldId="2147485463"/>
              <ac:spMk id="5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5635998" sldId="2147485463"/>
              <ac:spMk id="5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5635998" sldId="2147485463"/>
              <ac:spMk id="5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580233347" sldId="2147485464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580233347" sldId="2147485464"/>
              <ac:spMk id="5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580233347" sldId="2147485464"/>
              <ac:spMk id="6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580233347" sldId="2147485464"/>
              <ac:spMk id="6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580233347" sldId="2147485464"/>
              <ac:spMk id="6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580233347" sldId="2147485464"/>
              <ac:spMk id="6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580233347" sldId="2147485464"/>
              <ac:spMk id="64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816911158" sldId="2147485465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16911158" sldId="2147485465"/>
              <ac:spMk id="6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16911158" sldId="2147485465"/>
              <ac:spMk id="67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16911158" sldId="2147485465"/>
              <ac:spMk id="68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16911158" sldId="2147485465"/>
              <ac:spMk id="6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16911158" sldId="2147485465"/>
              <ac:spMk id="7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816911158" sldId="2147485465"/>
              <ac:spMk id="71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032945369" sldId="2147485466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32945369" sldId="2147485466"/>
              <ac:spMk id="7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32945369" sldId="2147485466"/>
              <ac:spMk id="7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32945369" sldId="2147485466"/>
              <ac:spMk id="7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32945369" sldId="2147485466"/>
              <ac:spMk id="7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032945369" sldId="2147485466"/>
              <ac:spMk id="7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234209264" sldId="2147485467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34209264" sldId="2147485467"/>
              <ac:spMk id="7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34209264" sldId="2147485467"/>
              <ac:spMk id="8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34209264" sldId="2147485467"/>
              <ac:spMk id="8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34209264" sldId="2147485467"/>
              <ac:spMk id="8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3234209264" sldId="2147485467"/>
              <ac:spMk id="83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77639776" sldId="2147485468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77639776" sldId="2147485468"/>
              <ac:spMk id="2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77639776" sldId="2147485468"/>
              <ac:spMk id="2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77639776" sldId="2147485468"/>
              <ac:spMk id="2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77639776" sldId="2147485468"/>
              <ac:spMk id="2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77639776" sldId="2147485468"/>
              <ac:spMk id="24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705190707" sldId="2147485469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705190707" sldId="2147485469"/>
              <ac:spMk id="5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705190707" sldId="2147485469"/>
              <ac:spMk id="5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705190707" sldId="2147485469"/>
              <ac:spMk id="5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705190707" sldId="2147485469"/>
              <ac:spMk id="5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410595976" sldId="2147485470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410595976" sldId="2147485470"/>
              <ac:spMk id="5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410595976" sldId="2147485470"/>
              <ac:spMk id="6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410595976" sldId="2147485470"/>
              <ac:spMk id="6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410595976" sldId="2147485470"/>
              <ac:spMk id="6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410595976" sldId="2147485470"/>
              <ac:spMk id="6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1410595976" sldId="2147485470"/>
              <ac:spMk id="64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352035802" sldId="2147485471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52035802" sldId="2147485471"/>
              <ac:spMk id="6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52035802" sldId="2147485471"/>
              <ac:spMk id="67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52035802" sldId="2147485471"/>
              <ac:spMk id="68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52035802" sldId="2147485471"/>
              <ac:spMk id="6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52035802" sldId="2147485471"/>
              <ac:spMk id="7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352035802" sldId="2147485471"/>
              <ac:spMk id="71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560608554" sldId="2147485472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560608554" sldId="2147485472"/>
              <ac:spMk id="73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560608554" sldId="2147485472"/>
              <ac:spMk id="74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560608554" sldId="2147485472"/>
              <ac:spMk id="75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560608554" sldId="2147485472"/>
              <ac:spMk id="76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560608554" sldId="2147485472"/>
              <ac:spMk id="77" creationId="{00000000-0000-0000-0000-000000000000}"/>
            </ac:spMkLst>
          </pc:spChg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137624921" sldId="2147485473"/>
          </pc:sldLayoutMkLst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137624921" sldId="2147485473"/>
              <ac:spMk id="79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137624921" sldId="2147485473"/>
              <ac:spMk id="80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137624921" sldId="2147485473"/>
              <ac:spMk id="81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137624921" sldId="2147485473"/>
              <ac:spMk id="82" creationId="{00000000-0000-0000-0000-000000000000}"/>
            </ac:spMkLst>
          </pc:spChg>
          <pc:spChg chg="mod">
            <ac:chgData name="Wei Li" userId="fae33518c2e5a771" providerId="LiveId" clId="{E1B283FA-7A11-46FB-A91E-E7CD08FA1A91}" dt="2025-10-26T01:58:11.961" v="85"/>
            <ac:spMkLst>
              <pc:docMk/>
              <pc:sldMasterMk cId="3029566627" sldId="2147485054"/>
              <pc:sldLayoutMk cId="2137624921" sldId="2147485473"/>
              <ac:spMk id="83" creationId="{00000000-0000-0000-0000-000000000000}"/>
            </ac:spMkLst>
          </pc:spChg>
        </pc:sldLayoutChg>
      </pc:sldMasterChg>
      <pc:sldMasterChg chg="del delSldLayout">
        <pc:chgData name="Wei Li" userId="fae33518c2e5a771" providerId="LiveId" clId="{E1B283FA-7A11-46FB-A91E-E7CD08FA1A91}" dt="2025-10-26T01:52:32.924" v="33" actId="47"/>
        <pc:sldMasterMkLst>
          <pc:docMk/>
          <pc:sldMasterMk cId="2179735196" sldId="2147485321"/>
        </pc:sldMasterMkLst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1343974815" sldId="2147485322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1801306893" sldId="2147485323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814246997" sldId="2147485324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374049310" sldId="2147485325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937664562" sldId="2147485326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2233214872" sldId="2147485327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798965596" sldId="2147485328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3569355818" sldId="2147485329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937823310" sldId="2147485330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768931515" sldId="2147485331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1484874846" sldId="2147485332"/>
          </pc:sldLayoutMkLst>
        </pc:sldLayoutChg>
      </pc:sldMasterChg>
      <pc:sldMasterChg chg="del delSldLayout">
        <pc:chgData name="Wei Li" userId="fae33518c2e5a771" providerId="LiveId" clId="{E1B283FA-7A11-46FB-A91E-E7CD08FA1A91}" dt="2025-10-26T01:49:47.860" v="30" actId="47"/>
        <pc:sldMasterMkLst>
          <pc:docMk/>
          <pc:sldMasterMk cId="149937329" sldId="2147485333"/>
        </pc:sldMasterMkLst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1042453529" sldId="2147485334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673771396" sldId="2147485335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1051816658" sldId="2147485336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2405369254" sldId="2147485337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1213871119" sldId="2147485338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2779093176" sldId="2147485339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2010931744" sldId="2147485340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1352956973" sldId="2147485341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839788830" sldId="2147485342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4191965380" sldId="2147485343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3893983649" sldId="2147485344"/>
          </pc:sldLayoutMkLst>
        </pc:sldLayoutChg>
      </pc:sldMasterChg>
      <pc:sldMasterChg chg="del delSldLayout">
        <pc:chgData name="Wei Li" userId="fae33518c2e5a771" providerId="LiveId" clId="{E1B283FA-7A11-46FB-A91E-E7CD08FA1A91}" dt="2025-10-26T01:47:25.250" v="0" actId="47"/>
        <pc:sldMasterMkLst>
          <pc:docMk/>
          <pc:sldMasterMk cId="1185848278" sldId="2147485345"/>
        </pc:sldMasterMkLst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3786195559" sldId="2147485346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2382834357" sldId="2147485347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606619025" sldId="2147485348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2260447678" sldId="2147485349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281080832" sldId="2147485350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1761151427" sldId="2147485351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766775758" sldId="2147485352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3797430918" sldId="2147485353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3102184446" sldId="2147485354"/>
          </pc:sldLayoutMkLst>
        </pc:sldLayoutChg>
      </pc:sldMasterChg>
      <pc:sldMasterChg chg="del delSldLayout">
        <pc:chgData name="Wei Li" userId="fae33518c2e5a771" providerId="LiveId" clId="{E1B283FA-7A11-46FB-A91E-E7CD08FA1A91}" dt="2025-10-26T01:47:25.250" v="0" actId="47"/>
        <pc:sldMasterMkLst>
          <pc:docMk/>
          <pc:sldMasterMk cId="361929762" sldId="2147485355"/>
        </pc:sldMasterMkLst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4187773168" sldId="2147485356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3315106848" sldId="2147485357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500983469" sldId="2147485358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2106244042" sldId="2147485359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1456660476" sldId="2147485360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451284787" sldId="2147485361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3398120313" sldId="2147485362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1087367006" sldId="2147485363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786862083" sldId="2147485364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1022977381" sldId="2147485365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2918840124" sldId="2147485366"/>
          </pc:sldLayoutMkLst>
        </pc:sldLayoutChg>
      </pc:sldMasterChg>
      <pc:sldMasterChg chg="del sldLayoutOrd">
        <pc:chgData name="Wei Li" userId="fae33518c2e5a771" providerId="LiveId" clId="{E1B283FA-7A11-46FB-A91E-E7CD08FA1A91}" dt="2025-10-26T01:49:15.862" v="29"/>
        <pc:sldMasterMkLst>
          <pc:docMk/>
          <pc:sldMasterMk cId="4294479164" sldId="2147485367"/>
        </pc:sldMasterMkLst>
      </pc:sldMasterChg>
      <pc:sldMasterChg chg="del sldLayoutOrd">
        <pc:chgData name="Wei Li" userId="fae33518c2e5a771" providerId="LiveId" clId="{E1B283FA-7A11-46FB-A91E-E7CD08FA1A91}" dt="2025-10-26T01:58:11.979" v="86"/>
        <pc:sldMasterMkLst>
          <pc:docMk/>
          <pc:sldMasterMk cId="1842320948" sldId="2147485445"/>
        </pc:sldMasterMkLst>
      </pc:sldMasterChg>
    </pc:docChg>
  </pc:docChgLst>
  <pc:docChgLst>
    <pc:chgData name="Wei Li" userId="fae33518c2e5a771" providerId="LiveId" clId="{D51C8A3B-DBB5-47B4-A406-E140446813DB}"/>
    <pc:docChg chg="undo custSel addSld delSld modSld addMainMaster delMainMaster modMainMaster">
      <pc:chgData name="Wei Li" userId="fae33518c2e5a771" providerId="LiveId" clId="{D51C8A3B-DBB5-47B4-A406-E140446813DB}" dt="2025-09-14T01:32:07.734" v="47" actId="255"/>
      <pc:docMkLst>
        <pc:docMk/>
      </pc:docMkLst>
      <pc:sldChg chg="add del">
        <pc:chgData name="Wei Li" userId="fae33518c2e5a771" providerId="LiveId" clId="{D51C8A3B-DBB5-47B4-A406-E140446813DB}" dt="2025-09-14T01:22:47.346" v="4"/>
        <pc:sldMkLst>
          <pc:docMk/>
          <pc:sldMk cId="0" sldId="256"/>
        </pc:sldMkLst>
      </pc:sldChg>
      <pc:sldChg chg="add del">
        <pc:chgData name="Wei Li" userId="fae33518c2e5a771" providerId="LiveId" clId="{D51C8A3B-DBB5-47B4-A406-E140446813DB}" dt="2025-09-14T01:23:17.103" v="10"/>
        <pc:sldMkLst>
          <pc:docMk/>
          <pc:sldMk cId="1972015905" sldId="363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043239291" sldId="364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462467344" sldId="365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278692919" sldId="365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045275051" sldId="366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4159523407" sldId="366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079195635" sldId="367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699091993" sldId="368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967823639" sldId="369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825012540" sldId="370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72297987" sldId="371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813001285" sldId="372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007094921" sldId="373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831976633" sldId="374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374770302" sldId="375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095338698" sldId="376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921137116" sldId="377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775003318" sldId="378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503631426" sldId="379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545423715" sldId="380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921046936" sldId="381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3223538" sldId="382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535684770" sldId="384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657205867" sldId="386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924627448" sldId="387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502597861" sldId="388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681004677" sldId="389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547369698" sldId="390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294441434" sldId="391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478216136" sldId="392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276126159" sldId="393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604214121" sldId="394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1871905436" sldId="395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3915405270" sldId="396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975735479" sldId="397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249244220" sldId="398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013834522" sldId="399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4114493527" sldId="400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198259088" sldId="401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3743302648" sldId="402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1613205216" sldId="403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231847409" sldId="423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505237100" sldId="426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2433476" sldId="427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223884666" sldId="428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059926204" sldId="429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554669389" sldId="430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957244837" sldId="431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036114930" sldId="432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756469011" sldId="433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721673428" sldId="434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082335802" sldId="436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722034503" sldId="437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259540029" sldId="438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283888706" sldId="439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034343008" sldId="440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229347680" sldId="441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076770752" sldId="442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814773682" sldId="443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603178694" sldId="444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555510114" sldId="445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788930994" sldId="446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23236919" sldId="447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438406671" sldId="448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47137226" sldId="449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529182034" sldId="450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464222007" sldId="451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11142334" sldId="452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4141253992" sldId="453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650302071" sldId="454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1990607142" sldId="455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763565856" sldId="456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2609234635" sldId="466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549961536" sldId="467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484122179" sldId="468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646750478" sldId="472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1613030657" sldId="473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2219941751" sldId="475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107997956" sldId="477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74507233" sldId="478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1333535479" sldId="479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218469674" sldId="480"/>
        </pc:sldMkLst>
      </pc:sldChg>
      <pc:sldChg chg="add del">
        <pc:chgData name="Wei Li" userId="fae33518c2e5a771" providerId="LiveId" clId="{D51C8A3B-DBB5-47B4-A406-E140446813DB}" dt="2025-09-14T01:21:34.790" v="1"/>
        <pc:sldMkLst>
          <pc:docMk/>
          <pc:sldMk cId="0" sldId="888"/>
        </pc:sldMkLst>
      </pc:sldChg>
      <pc:sldChg chg="modSp mod">
        <pc:chgData name="Wei Li" userId="fae33518c2e5a771" providerId="LiveId" clId="{D51C8A3B-DBB5-47B4-A406-E140446813DB}" dt="2025-09-14T01:32:07.734" v="47" actId="255"/>
        <pc:sldMkLst>
          <pc:docMk/>
          <pc:sldMk cId="252876147" sldId="960"/>
        </pc:sldMkLst>
        <pc:spChg chg="mod">
          <ac:chgData name="Wei Li" userId="fae33518c2e5a771" providerId="LiveId" clId="{D51C8A3B-DBB5-47B4-A406-E140446813DB}" dt="2025-09-14T01:31:50.249" v="43" actId="20577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D51C8A3B-DBB5-47B4-A406-E140446813DB}" dt="2025-09-14T01:32:01.484" v="45" actId="255"/>
          <ac:spMkLst>
            <pc:docMk/>
            <pc:sldMk cId="252876147" sldId="960"/>
            <ac:spMk id="4" creationId="{70AFC8D4-F998-6E7E-4EDD-18BDFC7B6874}"/>
          </ac:spMkLst>
        </pc:spChg>
        <pc:spChg chg="mod">
          <ac:chgData name="Wei Li" userId="fae33518c2e5a771" providerId="LiveId" clId="{D51C8A3B-DBB5-47B4-A406-E140446813DB}" dt="2025-09-14T01:32:07.734" v="47" actId="255"/>
          <ac:spMkLst>
            <pc:docMk/>
            <pc:sldMk cId="252876147" sldId="960"/>
            <ac:spMk id="5" creationId="{E23D4381-A533-F6C8-5C0B-8F7EEBABA221}"/>
          </ac:spMkLst>
        </pc:spChg>
      </pc:sldChg>
      <pc:sldChg chg="add del">
        <pc:chgData name="Wei Li" userId="fae33518c2e5a771" providerId="LiveId" clId="{D51C8A3B-DBB5-47B4-A406-E140446813DB}" dt="2025-09-14T01:21:34.790" v="1"/>
        <pc:sldMkLst>
          <pc:docMk/>
          <pc:sldMk cId="407784251" sldId="1009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0" sldId="1012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808858900" sldId="1017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4156970286" sldId="1018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693527701" sldId="1019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103997407" sldId="1020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06837248" sldId="1021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938190091" sldId="1022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725852779" sldId="1023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1254036409" sldId="1024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266702749" sldId="1025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4156970286" sldId="1025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443076884" sldId="1026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762361919" sldId="1026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53853231" sldId="1027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4092842400" sldId="1028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2861638438" sldId="1030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92684450" sldId="1031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286946230" sldId="1031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4081919787" sldId="1032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957931516" sldId="1033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2305507980" sldId="1034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571867934" sldId="1035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558341424" sldId="1040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703343206" sldId="1041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668922219" sldId="1042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3725868257" sldId="1043"/>
        </pc:sldMkLst>
      </pc:sldChg>
      <pc:sldChg chg="add del">
        <pc:chgData name="Wei Li" userId="fae33518c2e5a771" providerId="LiveId" clId="{D51C8A3B-DBB5-47B4-A406-E140446813DB}" dt="2025-09-14T01:23:48.200" v="14"/>
        <pc:sldMkLst>
          <pc:docMk/>
          <pc:sldMk cId="2417170538" sldId="5347"/>
        </pc:sldMkLst>
      </pc:sldChg>
      <pc:sldChg chg="add del">
        <pc:chgData name="Wei Li" userId="fae33518c2e5a771" providerId="LiveId" clId="{D51C8A3B-DBB5-47B4-A406-E140446813DB}" dt="2025-09-14T01:23:45.595" v="13" actId="47"/>
        <pc:sldMkLst>
          <pc:docMk/>
          <pc:sldMk cId="2186876882" sldId="5350"/>
        </pc:sldMkLst>
      </pc:sldChg>
      <pc:sldChg chg="add del">
        <pc:chgData name="Wei Li" userId="fae33518c2e5a771" providerId="LiveId" clId="{D51C8A3B-DBB5-47B4-A406-E140446813DB}" dt="2025-09-14T01:23:45.595" v="13" actId="47"/>
        <pc:sldMkLst>
          <pc:docMk/>
          <pc:sldMk cId="3470140076" sldId="5351"/>
        </pc:sldMkLst>
      </pc:sldChg>
      <pc:sldChg chg="add del">
        <pc:chgData name="Wei Li" userId="fae33518c2e5a771" providerId="LiveId" clId="{D51C8A3B-DBB5-47B4-A406-E140446813DB}" dt="2025-09-14T01:23:45.595" v="13" actId="47"/>
        <pc:sldMkLst>
          <pc:docMk/>
          <pc:sldMk cId="1779482798" sldId="5352"/>
        </pc:sldMkLst>
      </pc:sldChg>
      <pc:sldChg chg="add del">
        <pc:chgData name="Wei Li" userId="fae33518c2e5a771" providerId="LiveId" clId="{D51C8A3B-DBB5-47B4-A406-E140446813DB}" dt="2025-09-14T01:23:45.595" v="13" actId="47"/>
        <pc:sldMkLst>
          <pc:docMk/>
          <pc:sldMk cId="2677008527" sldId="5353"/>
        </pc:sldMkLst>
      </pc:sldChg>
      <pc:sldChg chg="add">
        <pc:chgData name="Wei Li" userId="fae33518c2e5a771" providerId="LiveId" clId="{D51C8A3B-DBB5-47B4-A406-E140446813DB}" dt="2025-09-14T01:23:48.200" v="14"/>
        <pc:sldMkLst>
          <pc:docMk/>
          <pc:sldMk cId="657523705" sldId="5357"/>
        </pc:sldMkLst>
      </pc:sldChg>
      <pc:sldChg chg="add">
        <pc:chgData name="Wei Li" userId="fae33518c2e5a771" providerId="LiveId" clId="{D51C8A3B-DBB5-47B4-A406-E140446813DB}" dt="2025-09-14T01:23:48.200" v="14"/>
        <pc:sldMkLst>
          <pc:docMk/>
          <pc:sldMk cId="3948362528" sldId="5358"/>
        </pc:sldMkLst>
      </pc:sldChg>
      <pc:sldChg chg="add">
        <pc:chgData name="Wei Li" userId="fae33518c2e5a771" providerId="LiveId" clId="{D51C8A3B-DBB5-47B4-A406-E140446813DB}" dt="2025-09-14T01:23:48.200" v="14"/>
        <pc:sldMkLst>
          <pc:docMk/>
          <pc:sldMk cId="3909094286" sldId="5359"/>
        </pc:sldMkLst>
      </pc:sldChg>
      <pc:sldChg chg="add">
        <pc:chgData name="Wei Li" userId="fae33518c2e5a771" providerId="LiveId" clId="{D51C8A3B-DBB5-47B4-A406-E140446813DB}" dt="2025-09-14T01:23:48.200" v="14"/>
        <pc:sldMkLst>
          <pc:docMk/>
          <pc:sldMk cId="1990417425" sldId="5360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1833093367" sldId="5629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577296748" sldId="5962"/>
        </pc:sldMkLst>
      </pc:sldChg>
      <pc:sldChg chg="del">
        <pc:chgData name="Wei Li" userId="fae33518c2e5a771" providerId="LiveId" clId="{D51C8A3B-DBB5-47B4-A406-E140446813DB}" dt="2025-09-14T01:31:52.847" v="44" actId="47"/>
        <pc:sldMkLst>
          <pc:docMk/>
          <pc:sldMk cId="370378408" sldId="5963"/>
        </pc:sldMkLst>
      </pc:sldChg>
      <pc:sldChg chg="del">
        <pc:chgData name="Wei Li" userId="fae33518c2e5a771" providerId="LiveId" clId="{D51C8A3B-DBB5-47B4-A406-E140446813DB}" dt="2025-09-14T01:31:52.847" v="44" actId="47"/>
        <pc:sldMkLst>
          <pc:docMk/>
          <pc:sldMk cId="674225479" sldId="5964"/>
        </pc:sldMkLst>
      </pc:sldChg>
      <pc:sldChg chg="modSp add mod">
        <pc:chgData name="Wei Li" userId="fae33518c2e5a771" providerId="LiveId" clId="{D51C8A3B-DBB5-47B4-A406-E140446813DB}" dt="2025-09-14T01:28:22.446" v="35"/>
        <pc:sldMkLst>
          <pc:docMk/>
          <pc:sldMk cId="2107314387" sldId="5965"/>
        </pc:sldMkLst>
      </pc:sldChg>
      <pc:sldMasterChg chg="addSldLayout delSldLayout modSldLayout sldLayoutOrd">
        <pc:chgData name="Wei Li" userId="fae33518c2e5a771" providerId="LiveId" clId="{D51C8A3B-DBB5-47B4-A406-E140446813DB}" dt="2025-09-14T01:23:14.268" v="9" actId="47"/>
        <pc:sldMasterMkLst>
          <pc:docMk/>
          <pc:sldMasterMk cId="3029566627" sldId="2147485054"/>
        </pc:sldMasterMkLst>
        <pc:sldLayoutChg chg="del">
          <pc:chgData name="Wei Li" userId="fae33518c2e5a771" providerId="LiveId" clId="{D51C8A3B-DBB5-47B4-A406-E140446813DB}" dt="2025-09-14T01:22:44.819" v="3" actId="47"/>
          <pc:sldLayoutMkLst>
            <pc:docMk/>
            <pc:sldMasterMk cId="3029566627" sldId="2147485054"/>
            <pc:sldLayoutMk cId="954378259" sldId="2147485055"/>
          </pc:sldLayoutMkLst>
        </pc:sldLayoutChg>
        <pc:sldLayoutChg chg="add del">
          <pc:chgData name="Wei Li" userId="fae33518c2e5a771" providerId="LiveId" clId="{D51C8A3B-DBB5-47B4-A406-E140446813DB}" dt="2025-09-14T01:23:14.268" v="9" actId="47"/>
          <pc:sldLayoutMkLst>
            <pc:docMk/>
            <pc:sldMasterMk cId="3029566627" sldId="2147485054"/>
            <pc:sldLayoutMk cId="741670874" sldId="2147485087"/>
          </pc:sldLayoutMkLst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3296299930" sldId="2147485290"/>
          </pc:sldLayoutMkLst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6299930" sldId="2147485290"/>
              <ac:spMk id="54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6299930" sldId="2147485290"/>
              <ac:spMk id="55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6299930" sldId="2147485290"/>
              <ac:spMk id="56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6299930" sldId="2147485290"/>
              <ac:spMk id="57" creationId="{00000000-0000-0000-0000-000000000000}"/>
            </ac:spMkLst>
          </pc:spChg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2494688537" sldId="2147485291"/>
          </pc:sldLayoutMkLst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494688537" sldId="2147485291"/>
              <ac:spMk id="59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494688537" sldId="2147485291"/>
              <ac:spMk id="60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494688537" sldId="2147485291"/>
              <ac:spMk id="61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494688537" sldId="2147485291"/>
              <ac:spMk id="62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494688537" sldId="2147485291"/>
              <ac:spMk id="63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494688537" sldId="2147485291"/>
              <ac:spMk id="64" creationId="{00000000-0000-0000-0000-000000000000}"/>
            </ac:spMkLst>
          </pc:spChg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3291845250" sldId="2147485292"/>
          </pc:sldLayoutMkLst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1845250" sldId="2147485292"/>
              <ac:spMk id="66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1845250" sldId="2147485292"/>
              <ac:spMk id="67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1845250" sldId="2147485292"/>
              <ac:spMk id="68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1845250" sldId="2147485292"/>
              <ac:spMk id="69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1845250" sldId="2147485292"/>
              <ac:spMk id="70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3291845250" sldId="2147485292"/>
              <ac:spMk id="71" creationId="{00000000-0000-0000-0000-000000000000}"/>
            </ac:spMkLst>
          </pc:spChg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2317354169" sldId="2147485293"/>
          </pc:sldLayoutMkLst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317354169" sldId="2147485293"/>
              <ac:spMk id="73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317354169" sldId="2147485293"/>
              <ac:spMk id="74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317354169" sldId="2147485293"/>
              <ac:spMk id="75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317354169" sldId="2147485293"/>
              <ac:spMk id="76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2317354169" sldId="2147485293"/>
              <ac:spMk id="77" creationId="{00000000-0000-0000-0000-000000000000}"/>
            </ac:spMkLst>
          </pc:spChg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573460644" sldId="2147485294"/>
          </pc:sldLayoutMkLst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573460644" sldId="2147485294"/>
              <ac:spMk id="79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573460644" sldId="2147485294"/>
              <ac:spMk id="80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573460644" sldId="2147485294"/>
              <ac:spMk id="81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573460644" sldId="2147485294"/>
              <ac:spMk id="82" creationId="{00000000-0000-0000-0000-000000000000}"/>
            </ac:spMkLst>
          </pc:spChg>
          <pc:spChg chg="mod">
            <ac:chgData name="Wei Li" userId="fae33518c2e5a771" providerId="LiveId" clId="{D51C8A3B-DBB5-47B4-A406-E140446813DB}" dt="2025-09-14T01:22:49.221" v="5"/>
            <ac:spMkLst>
              <pc:docMk/>
              <pc:sldMasterMk cId="3029566627" sldId="2147485054"/>
              <pc:sldLayoutMk cId="573460644" sldId="2147485294"/>
              <ac:spMk id="83" creationId="{00000000-0000-0000-0000-000000000000}"/>
            </ac:spMkLst>
          </pc:spChg>
        </pc:sldLayoutChg>
        <pc:sldLayoutChg chg="modSp add del mod ord">
          <pc:chgData name="Wei Li" userId="fae33518c2e5a771" providerId="LiveId" clId="{D51C8A3B-DBB5-47B4-A406-E140446813DB}" dt="2025-09-14T01:23:14.268" v="9" actId="47"/>
          <pc:sldLayoutMkLst>
            <pc:docMk/>
            <pc:sldMasterMk cId="3029566627" sldId="2147485054"/>
            <pc:sldLayoutMk cId="1651224768" sldId="2147485295"/>
          </pc:sldLayoutMkLst>
        </pc:sldLayoutChg>
      </pc:sldMasterChg>
      <pc:sldMasterChg chg="del delSldLayout sldLayoutOrd">
        <pc:chgData name="Wei Li" userId="fae33518c2e5a771" providerId="LiveId" clId="{D51C8A3B-DBB5-47B4-A406-E140446813DB}" dt="2025-09-14T01:22:49.236" v="6"/>
        <pc:sldMasterMkLst>
          <pc:docMk/>
          <pc:sldMasterMk cId="4184987430" sldId="2147485288"/>
        </pc:sldMasterMkLst>
        <pc:sldLayoutChg chg="del">
          <pc:chgData name="Wei Li" userId="fae33518c2e5a771" providerId="LiveId" clId="{D51C8A3B-DBB5-47B4-A406-E140446813DB}" dt="2025-09-14T01:22:44.819" v="3" actId="47"/>
          <pc:sldLayoutMkLst>
            <pc:docMk/>
            <pc:sldMasterMk cId="4184987430" sldId="2147485288"/>
            <pc:sldLayoutMk cId="3799040587" sldId="2147485289"/>
          </pc:sldLayoutMkLst>
        </pc:sldLayoutChg>
        <pc:sldLayoutChg chg="del">
          <pc:chgData name="Wei Li" userId="fae33518c2e5a771" providerId="LiveId" clId="{D51C8A3B-DBB5-47B4-A406-E140446813DB}" dt="2025-09-14T01:22:44.819" v="3" actId="47"/>
          <pc:sldLayoutMkLst>
            <pc:docMk/>
            <pc:sldMasterMk cId="4184987430" sldId="2147485288"/>
            <pc:sldLayoutMk cId="3240797307" sldId="2147485296"/>
          </pc:sldLayoutMkLst>
        </pc:sldLayoutChg>
      </pc:sldMasterChg>
      <pc:sldMasterChg chg="del delSldLayout">
        <pc:chgData name="Wei Li" userId="fae33518c2e5a771" providerId="LiveId" clId="{D51C8A3B-DBB5-47B4-A406-E140446813DB}" dt="2025-09-14T01:21:32.389" v="0" actId="47"/>
        <pc:sldMasterMkLst>
          <pc:docMk/>
          <pc:sldMasterMk cId="2563698290" sldId="2147485297"/>
        </pc:sldMasterMkLst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4018194733" sldId="2147485298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3435254426" sldId="2147485299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3327583381" sldId="2147485300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235958842" sldId="2147485301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1133436902" sldId="2147485302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557575772" sldId="2147485303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1490330029" sldId="2147485304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2058630086" sldId="2147485305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3390802169" sldId="2147485306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2244564725" sldId="2147485307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3630381611" sldId="2147485308"/>
          </pc:sldLayoutMkLst>
        </pc:sldLayoutChg>
      </pc:sldMasterChg>
      <pc:sldMasterChg chg="add del addSldLayout delSldLayout">
        <pc:chgData name="Wei Li" userId="fae33518c2e5a771" providerId="LiveId" clId="{D51C8A3B-DBB5-47B4-A406-E140446813DB}" dt="2025-09-14T01:23:45.595" v="13" actId="47"/>
        <pc:sldMasterMkLst>
          <pc:docMk/>
          <pc:sldMasterMk cId="3022554942" sldId="2147485309"/>
        </pc:sldMasterMkLst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3403702741" sldId="2147485310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861398497" sldId="2147485311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549081695" sldId="2147485312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1164559632" sldId="2147485313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680676216" sldId="2147485314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4087218703" sldId="2147485315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3530515822" sldId="2147485316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2403536459" sldId="2147485317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2637742777" sldId="2147485318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3808570915" sldId="2147485319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392574603" sldId="2147485320"/>
          </pc:sldLayoutMkLst>
        </pc:sldLayoutChg>
      </pc:sldMasterChg>
      <pc:sldMasterChg chg="del delSldLayout">
        <pc:chgData name="Wei Li" userId="fae33518c2e5a771" providerId="LiveId" clId="{D51C8A3B-DBB5-47B4-A406-E140446813DB}" dt="2025-09-14T01:21:32.389" v="0" actId="47"/>
        <pc:sldMasterMkLst>
          <pc:docMk/>
          <pc:sldMasterMk cId="688778687" sldId="2147485321"/>
        </pc:sldMasterMkLst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610094673" sldId="2147485322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4136546453" sldId="2147485323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324342778" sldId="2147485324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910661057" sldId="2147485325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1113932498" sldId="2147485326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386131113" sldId="2147485327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1852390642" sldId="2147485328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561216106" sldId="2147485329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759987637" sldId="2147485330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3980526462" sldId="2147485331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35693961" sldId="2147485332"/>
          </pc:sldLayoutMkLst>
        </pc:sldLayoutChg>
      </pc:sldMasterChg>
    </pc:docChg>
  </pc:docChgLst>
  <pc:docChgLst>
    <pc:chgData name="Wei Li" userId="fae33518c2e5a771" providerId="LiveId" clId="{CFB0A273-EE9E-48D9-BFB7-4835007297E3}"/>
    <pc:docChg chg="custSel addSld delSld modSld delMainMaster modMainMaster">
      <pc:chgData name="Wei Li" userId="fae33518c2e5a771" providerId="LiveId" clId="{CFB0A273-EE9E-48D9-BFB7-4835007297E3}" dt="2025-06-08T12:55:40.725" v="164"/>
      <pc:docMkLst>
        <pc:docMk/>
      </pc:docMkLst>
      <pc:sldChg chg="add del">
        <pc:chgData name="Wei Li" userId="fae33518c2e5a771" providerId="LiveId" clId="{CFB0A273-EE9E-48D9-BFB7-4835007297E3}" dt="2025-06-08T12:55:40.725" v="164"/>
        <pc:sldMkLst>
          <pc:docMk/>
          <pc:sldMk cId="0" sldId="257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58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59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60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261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62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63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64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65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66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67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268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269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70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1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2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74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75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76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7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8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9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893700128" sldId="364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462467344" sldId="365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045275051" sldId="36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014054522" sldId="367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852601662" sldId="368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374296836" sldId="372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885664508" sldId="37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302288466" sldId="380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1069644509" sldId="381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235503415" sldId="381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1881435715" sldId="382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4163545446" sldId="382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447809644" sldId="38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419380360" sldId="38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459330109" sldId="384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658937370" sldId="385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402496657" sldId="38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507918946" sldId="387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4211763688" sldId="402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914439190" sldId="403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506781031" sldId="404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25534154" sldId="405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332468539" sldId="406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572951345" sldId="411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754429791" sldId="412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429934806" sldId="417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4138028735" sldId="418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07784251" sldId="421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231847409" sldId="42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505237100" sldId="42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2433476" sldId="427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223884666" sldId="428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059926204" sldId="429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554669389" sldId="430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957244837" sldId="431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215909776" sldId="432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267078759" sldId="43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56447053" sldId="434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72628074" sldId="435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827342619" sldId="43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045069486" sldId="437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288078149" sldId="438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612271029" sldId="439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938218151" sldId="440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4082487512" sldId="441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928279420" sldId="442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658227600" sldId="44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623768763" sldId="444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642292343" sldId="445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985085010" sldId="44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227455992" sldId="447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2519851772" sldId="448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49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100059700" sldId="449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0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815751633" sldId="450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1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184933301" sldId="451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2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147158672" sldId="452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3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2262545715" sldId="453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4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468286104" sldId="454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5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812477783" sldId="455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6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159348600" sldId="456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089719975" sldId="457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2657774075" sldId="458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406737190" sldId="459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644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645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646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647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0" sldId="888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0" sldId="914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156970286" sldId="956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795045078" sldId="957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1451320206" sldId="958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118691046" sldId="959"/>
        </pc:sldMkLst>
      </pc:sldChg>
      <pc:sldChg chg="modSp mod">
        <pc:chgData name="Wei Li" userId="fae33518c2e5a771" providerId="LiveId" clId="{CFB0A273-EE9E-48D9-BFB7-4835007297E3}" dt="2025-06-08T01:34:04.060" v="159" actId="20577"/>
        <pc:sldMkLst>
          <pc:docMk/>
          <pc:sldMk cId="252876147" sldId="960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2988223817" sldId="961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448449716" sldId="962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1740844119" sldId="963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391014038" sldId="965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246228005" sldId="966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2811466278" sldId="972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399240284" sldId="973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1492840807" sldId="974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18565340" sldId="975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0" sldId="3975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417170538" sldId="5347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1510701510" sldId="5353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246460100" sldId="5356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70958388" sldId="5357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3216095273" sldId="5358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3694293164" sldId="5358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3811793297" sldId="5359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1690681226" sldId="5360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3710805193" sldId="5360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397330963" sldId="5361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1111689865" sldId="5361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40323782" sldId="5362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3054264904" sldId="5362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921069626" sldId="5363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1001223476" sldId="5364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468604605" sldId="5365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562361590" sldId="5366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029388509" sldId="5367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2130426057" sldId="5876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5953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5954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960131427" sldId="5955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0" sldId="5956"/>
        </pc:sldMkLst>
      </pc:sldChg>
      <pc:sldChg chg="modSp mod">
        <pc:chgData name="Wei Li" userId="fae33518c2e5a771" providerId="LiveId" clId="{CFB0A273-EE9E-48D9-BFB7-4835007297E3}" dt="2025-06-08T01:34:09.789" v="162" actId="20577"/>
        <pc:sldMkLst>
          <pc:docMk/>
          <pc:sldMk cId="2036498537" sldId="5957"/>
        </pc:sldMkLst>
      </pc:sldChg>
      <pc:sldChg chg="del">
        <pc:chgData name="Wei Li" userId="fae33518c2e5a771" providerId="LiveId" clId="{CFB0A273-EE9E-48D9-BFB7-4835007297E3}" dt="2025-06-08T01:32:20.793" v="140" actId="47"/>
        <pc:sldMkLst>
          <pc:docMk/>
          <pc:sldMk cId="361792906" sldId="5958"/>
        </pc:sldMkLst>
      </pc:sldChg>
      <pc:sldChg chg="modSp add mod">
        <pc:chgData name="Wei Li" userId="fae33518c2e5a771" providerId="LiveId" clId="{CFB0A273-EE9E-48D9-BFB7-4835007297E3}" dt="2025-06-08T01:15:23.303" v="109" actId="255"/>
        <pc:sldMkLst>
          <pc:docMk/>
          <pc:sldMk cId="3519037333" sldId="5959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5960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5961"/>
        </pc:sldMkLst>
      </pc:sldChg>
      <pc:sldMasterChg chg="del delSldLayout">
        <pc:chgData name="Wei Li" userId="fae33518c2e5a771" providerId="LiveId" clId="{CFB0A273-EE9E-48D9-BFB7-4835007297E3}" dt="2025-06-08T01:08:06.812" v="6" actId="47"/>
        <pc:sldMasterMkLst>
          <pc:docMk/>
          <pc:sldMasterMk cId="3691798118" sldId="2147483970"/>
        </pc:sldMasterMkLst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1151041343" sldId="2147483971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2883438149" sldId="2147483972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344415143" sldId="2147483973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1144543679" sldId="2147483974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2321368956" sldId="2147483975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59168574" sldId="2147483976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650454981" sldId="2147483977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511316742" sldId="2147483978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3386708341" sldId="2147483979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3454833542" sldId="2147483980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1323318177" sldId="2147483981"/>
          </pc:sldLayoutMkLst>
        </pc:sldLayoutChg>
      </pc:sldMasterChg>
      <pc:sldMasterChg chg="del delSldLayout">
        <pc:chgData name="Wei Li" userId="fae33518c2e5a771" providerId="LiveId" clId="{CFB0A273-EE9E-48D9-BFB7-4835007297E3}" dt="2025-06-08T01:08:06.812" v="6" actId="47"/>
        <pc:sldMasterMkLst>
          <pc:docMk/>
          <pc:sldMasterMk cId="870307306" sldId="2147484857"/>
        </pc:sldMasterMkLst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1028081267" sldId="2147484858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1365998351" sldId="2147484859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487861224" sldId="2147484860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4222993928" sldId="2147484861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2243968812" sldId="2147484862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2350302853" sldId="2147484863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2761228335" sldId="2147484864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189971708" sldId="2147484865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907455471" sldId="2147484866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3191354614" sldId="2147484867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2773588275" sldId="2147484868"/>
          </pc:sldLayoutMkLst>
        </pc:sldLayoutChg>
      </pc:sldMasterChg>
      <pc:sldMasterChg chg="modSldLayout sldLayoutOrd">
        <pc:chgData name="Wei Li" userId="fae33518c2e5a771" providerId="LiveId" clId="{CFB0A273-EE9E-48D9-BFB7-4835007297E3}" dt="2025-06-08T01:07:25.585" v="4"/>
        <pc:sldMasterMkLst>
          <pc:docMk/>
          <pc:sldMasterMk cId="3029566627" sldId="2147485054"/>
        </pc:sldMasterMkLst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741670874" sldId="2147485087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3202229482" sldId="2147485089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65862585" sldId="2147485090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3952378723" sldId="2147485091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2014844716" sldId="2147485092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935670798" sldId="2147485093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276484068" sldId="2147485094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012297620" sldId="2147485223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3080420369" sldId="2147485224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4200502121" sldId="2147485225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3588480721" sldId="2147485226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2823374353" sldId="2147485227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558567144" sldId="2147485228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936456571" sldId="2147485229"/>
          </pc:sldLayoutMkLst>
        </pc:sldLayoutChg>
      </pc:sldMasterChg>
      <pc:sldMasterChg chg="del sldLayoutOrd">
        <pc:chgData name="Wei Li" userId="fae33518c2e5a771" providerId="LiveId" clId="{CFB0A273-EE9E-48D9-BFB7-4835007297E3}" dt="2025-06-08T01:07:25.613" v="5"/>
        <pc:sldMasterMkLst>
          <pc:docMk/>
          <pc:sldMasterMk cId="370842107" sldId="2147485086"/>
        </pc:sldMasterMkLst>
      </pc:sldMasterChg>
      <pc:sldMasterChg chg="del delSldLayout">
        <pc:chgData name="Wei Li" userId="fae33518c2e5a771" providerId="LiveId" clId="{CFB0A273-EE9E-48D9-BFB7-4835007297E3}" dt="2025-06-08T01:06:18.381" v="0" actId="47"/>
        <pc:sldMasterMkLst>
          <pc:docMk/>
          <pc:sldMasterMk cId="3344595246" sldId="2147485182"/>
        </pc:sldMasterMkLst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2250301583" sldId="2147485183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1682870514" sldId="2147485184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2334188513" sldId="2147485185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3968576427" sldId="2147485186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3423268796" sldId="2147485187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1938199464" sldId="2147485188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3349701194" sldId="2147485189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1052427187" sldId="2147485190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484121683" sldId="2147485191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560218908" sldId="2147485192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2027405366" sldId="2147485193"/>
          </pc:sldLayoutMkLst>
        </pc:sldLayoutChg>
      </pc:sldMasterChg>
      <pc:sldMasterChg chg="del delSldLayout">
        <pc:chgData name="Wei Li" userId="fae33518c2e5a771" providerId="LiveId" clId="{CFB0A273-EE9E-48D9-BFB7-4835007297E3}" dt="2025-06-08T01:06:18.381" v="0" actId="47"/>
        <pc:sldMasterMkLst>
          <pc:docMk/>
          <pc:sldMasterMk cId="1283973806" sldId="2147485194"/>
        </pc:sldMasterMkLst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1283973806" sldId="2147485194"/>
            <pc:sldLayoutMk cId="3796341863" sldId="2147485195"/>
          </pc:sldLayoutMkLst>
        </pc:sldLayoutChg>
      </pc:sldMasterChg>
      <pc:sldMasterChg chg="del delSldLayout">
        <pc:chgData name="Wei Li" userId="fae33518c2e5a771" providerId="LiveId" clId="{CFB0A273-EE9E-48D9-BFB7-4835007297E3}" dt="2025-06-08T01:06:18.381" v="0" actId="47"/>
        <pc:sldMasterMkLst>
          <pc:docMk/>
          <pc:sldMasterMk cId="2000869255" sldId="2147485196"/>
        </pc:sldMasterMkLst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014640914" sldId="2147485197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160205178" sldId="2147485198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684019414" sldId="2147485199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814251800" sldId="2147485200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716617802" sldId="2147485201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009342706" sldId="2147485202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32881889" sldId="2147485203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887456032" sldId="2147485204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906558864" sldId="2147485205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973057349" sldId="2147485206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073812608" sldId="2147485207"/>
          </pc:sldLayoutMkLst>
        </pc:sldLayoutChg>
      </pc:sldMasterChg>
      <pc:sldMasterChg chg="del delSldLayout">
        <pc:chgData name="Wei Li" userId="fae33518c2e5a771" providerId="LiveId" clId="{CFB0A273-EE9E-48D9-BFB7-4835007297E3}" dt="2025-06-08T01:07:07.867" v="2" actId="47"/>
        <pc:sldMasterMkLst>
          <pc:docMk/>
          <pc:sldMasterMk cId="1960473637" sldId="2147485208"/>
        </pc:sldMasterMkLst>
        <pc:sldLayoutChg chg="del">
          <pc:chgData name="Wei Li" userId="fae33518c2e5a771" providerId="LiveId" clId="{CFB0A273-EE9E-48D9-BFB7-4835007297E3}" dt="2025-06-08T01:07:07.867" v="2" actId="47"/>
          <pc:sldLayoutMkLst>
            <pc:docMk/>
            <pc:sldMasterMk cId="1960473637" sldId="2147485208"/>
            <pc:sldLayoutMk cId="874315659" sldId="2147485209"/>
          </pc:sldLayoutMkLst>
        </pc:sldLayoutChg>
      </pc:sldMasterChg>
      <pc:sldMasterChg chg="del delSldLayout">
        <pc:chgData name="Wei Li" userId="fae33518c2e5a771" providerId="LiveId" clId="{CFB0A273-EE9E-48D9-BFB7-4835007297E3}" dt="2025-06-08T01:19:25.150" v="110" actId="47"/>
        <pc:sldMasterMkLst>
          <pc:docMk/>
          <pc:sldMasterMk cId="2372895848" sldId="2147485210"/>
        </pc:sldMasterMkLst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3490126453" sldId="2147485211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662332483" sldId="2147485212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1744307944" sldId="2147485213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1498668336" sldId="2147485214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3060423661" sldId="2147485215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2146870334" sldId="2147485216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3738823916" sldId="2147485217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1964969317" sldId="2147485218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4189116611" sldId="2147485219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26049063" sldId="2147485220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1255624838" sldId="2147485221"/>
          </pc:sldLayoutMkLst>
        </pc:sldLayoutChg>
      </pc:sldMasterChg>
      <pc:sldMasterChg chg="del sldLayoutOrd">
        <pc:chgData name="Wei Li" userId="fae33518c2e5a771" providerId="LiveId" clId="{CFB0A273-EE9E-48D9-BFB7-4835007297E3}" dt="2025-06-08T01:07:25.613" v="5"/>
        <pc:sldMasterMkLst>
          <pc:docMk/>
          <pc:sldMasterMk cId="3393260234" sldId="2147485222"/>
        </pc:sldMasterMkLst>
      </pc:sldMasterChg>
      <pc:sldMasterChg chg="del delSldLayout">
        <pc:chgData name="Wei Li" userId="fae33518c2e5a771" providerId="LiveId" clId="{CFB0A273-EE9E-48D9-BFB7-4835007297E3}" dt="2025-06-08T12:55:36.579" v="163" actId="47"/>
        <pc:sldMasterMkLst>
          <pc:docMk/>
          <pc:sldMasterMk cId="2133839491" sldId="2147485276"/>
        </pc:sldMasterMkLst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2950429559" sldId="2147485277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1780642050" sldId="2147485278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943184064" sldId="2147485279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3887348181" sldId="2147485280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2188611776" sldId="2147485281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3819525549" sldId="2147485282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2244637948" sldId="2147485283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4047898210" sldId="2147485284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2095925990" sldId="2147485285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4223061805" sldId="2147485286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3074987608" sldId="2147485287"/>
          </pc:sldLayoutMkLst>
        </pc:sldLayoutChg>
      </pc:sldMasterChg>
    </pc:docChg>
  </pc:docChgLst>
  <pc:docChgLst>
    <pc:chgData name="Wei Li" userId="fae33518c2e5a771" providerId="LiveId" clId="{16BEFFC8-9FE1-41BB-9C54-15C44ABFE51C}"/>
    <pc:docChg chg="custSel delSld modSld sldOrd delMainMaster modMainMaster">
      <pc:chgData name="Wei Li" userId="fae33518c2e5a771" providerId="LiveId" clId="{16BEFFC8-9FE1-41BB-9C54-15C44ABFE51C}" dt="2024-12-01T13:41:21.283" v="71" actId="2696"/>
      <pc:docMkLst>
        <pc:docMk/>
      </pc:docMkLst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57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3510821268" sldId="257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25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259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26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61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725095104" sldId="26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62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293681998" sldId="262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263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64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3646828858" sldId="264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265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266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267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268"/>
        </pc:sldMkLst>
      </pc:sldChg>
      <pc:sldChg chg="del">
        <pc:chgData name="Wei Li" userId="fae33518c2e5a771" providerId="LiveId" clId="{16BEFFC8-9FE1-41BB-9C54-15C44ABFE51C}" dt="2024-12-01T03:23:49.789" v="38" actId="47"/>
        <pc:sldMkLst>
          <pc:docMk/>
          <pc:sldMk cId="0" sldId="269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0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325861236" sldId="27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2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515734846" sldId="272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4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133439893" sldId="274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5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583227519" sldId="275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6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096131599" sldId="276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7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851536100" sldId="277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8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9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2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3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4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5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6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7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8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9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2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3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4"/>
        </pc:sldMkLst>
      </pc:sldChg>
      <pc:sldChg chg="ord">
        <pc:chgData name="Wei Li" userId="fae33518c2e5a771" providerId="LiveId" clId="{16BEFFC8-9FE1-41BB-9C54-15C44ABFE51C}" dt="2024-12-01T03:28:16.126" v="46"/>
        <pc:sldMkLst>
          <pc:docMk/>
          <pc:sldMk cId="0" sldId="31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2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3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5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6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7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9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0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1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2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4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5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6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7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58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59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60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61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62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5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6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7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9"/>
        </pc:sldMkLst>
      </pc:sldChg>
      <pc:sldChg chg="modSp mod">
        <pc:chgData name="Wei Li" userId="fae33518c2e5a771" providerId="LiveId" clId="{16BEFFC8-9FE1-41BB-9C54-15C44ABFE51C}" dt="2024-12-01T03:35:46.054" v="70" actId="255"/>
        <pc:sldMkLst>
          <pc:docMk/>
          <pc:sldMk cId="252876147" sldId="960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2417170538" sldId="5347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1590046880" sldId="5354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1232388753" sldId="5359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1413051777" sldId="5360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2587955604" sldId="5361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3141086117" sldId="5362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2448062667" sldId="5363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1529812334" sldId="5364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30419478" sldId="5365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0" sldId="562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5803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5804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5805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06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07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08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09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2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3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4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5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6"/>
        </pc:sldMkLst>
      </pc:sldChg>
      <pc:sldChg chg="modSp mod">
        <pc:chgData name="Wei Li" userId="fae33518c2e5a771" providerId="LiveId" clId="{16BEFFC8-9FE1-41BB-9C54-15C44ABFE51C}" dt="2024-12-01T03:21:48.663" v="26" actId="255"/>
        <pc:sldMkLst>
          <pc:docMk/>
          <pc:sldMk cId="0" sldId="5822"/>
        </pc:sldMkLst>
      </pc:sldChg>
      <pc:sldChg chg="modSp mod">
        <pc:chgData name="Wei Li" userId="fae33518c2e5a771" providerId="LiveId" clId="{16BEFFC8-9FE1-41BB-9C54-15C44ABFE51C}" dt="2024-12-01T03:22:24.091" v="30" actId="255"/>
        <pc:sldMkLst>
          <pc:docMk/>
          <pc:sldMk cId="0" sldId="5823"/>
        </pc:sldMkLst>
      </pc:sldChg>
      <pc:sldChg chg="modSp mod">
        <pc:chgData name="Wei Li" userId="fae33518c2e5a771" providerId="LiveId" clId="{16BEFFC8-9FE1-41BB-9C54-15C44ABFE51C}" dt="2024-12-01T03:22:46.341" v="33" actId="27636"/>
        <pc:sldMkLst>
          <pc:docMk/>
          <pc:sldMk cId="0" sldId="5824"/>
        </pc:sldMkLst>
      </pc:sldChg>
      <pc:sldChg chg="modSp mod">
        <pc:chgData name="Wei Li" userId="fae33518c2e5a771" providerId="LiveId" clId="{16BEFFC8-9FE1-41BB-9C54-15C44ABFE51C}" dt="2024-12-01T03:21:00.226" v="4" actId="27636"/>
        <pc:sldMkLst>
          <pc:docMk/>
          <pc:sldMk cId="0" sldId="5826"/>
        </pc:sldMkLst>
      </pc:sldChg>
      <pc:sldChg chg="modSp mod">
        <pc:chgData name="Wei Li" userId="fae33518c2e5a771" providerId="LiveId" clId="{16BEFFC8-9FE1-41BB-9C54-15C44ABFE51C}" dt="2024-12-01T03:21:00.228" v="5" actId="27636"/>
        <pc:sldMkLst>
          <pc:docMk/>
          <pc:sldMk cId="0" sldId="5827"/>
        </pc:sldMkLst>
      </pc:sldChg>
      <pc:sldChg chg="modSp mod">
        <pc:chgData name="Wei Li" userId="fae33518c2e5a771" providerId="LiveId" clId="{16BEFFC8-9FE1-41BB-9C54-15C44ABFE51C}" dt="2024-12-01T03:23:11.552" v="34" actId="255"/>
        <pc:sldMkLst>
          <pc:docMk/>
          <pc:sldMk cId="0" sldId="5829"/>
        </pc:sldMkLst>
      </pc:sldChg>
      <pc:sldChg chg="modSp mod">
        <pc:chgData name="Wei Li" userId="fae33518c2e5a771" providerId="LiveId" clId="{16BEFFC8-9FE1-41BB-9C54-15C44ABFE51C}" dt="2024-12-01T03:23:22.980" v="36" actId="27636"/>
        <pc:sldMkLst>
          <pc:docMk/>
          <pc:sldMk cId="0" sldId="5830"/>
        </pc:sldMkLst>
      </pc:sldChg>
      <pc:sldChg chg="modSp mod">
        <pc:chgData name="Wei Li" userId="fae33518c2e5a771" providerId="LiveId" clId="{16BEFFC8-9FE1-41BB-9C54-15C44ABFE51C}" dt="2024-12-01T03:21:26.509" v="8" actId="27636"/>
        <pc:sldMkLst>
          <pc:docMk/>
          <pc:sldMk cId="0" sldId="5832"/>
        </pc:sldMkLst>
      </pc:sldChg>
      <pc:sldChg chg="modSp mod">
        <pc:chgData name="Wei Li" userId="fae33518c2e5a771" providerId="LiveId" clId="{16BEFFC8-9FE1-41BB-9C54-15C44ABFE51C}" dt="2024-12-01T03:21:26.521" v="9" actId="27636"/>
        <pc:sldMkLst>
          <pc:docMk/>
          <pc:sldMk cId="0" sldId="5833"/>
        </pc:sldMkLst>
      </pc:sldChg>
      <pc:sldChg chg="modSp mod">
        <pc:chgData name="Wei Li" userId="fae33518c2e5a771" providerId="LiveId" clId="{16BEFFC8-9FE1-41BB-9C54-15C44ABFE51C}" dt="2024-12-01T03:21:26.523" v="10" actId="27636"/>
        <pc:sldMkLst>
          <pc:docMk/>
          <pc:sldMk cId="0" sldId="5834"/>
        </pc:sldMkLst>
      </pc:sldChg>
      <pc:sldChg chg="modSp mod">
        <pc:chgData name="Wei Li" userId="fae33518c2e5a771" providerId="LiveId" clId="{16BEFFC8-9FE1-41BB-9C54-15C44ABFE51C}" dt="2024-12-01T03:21:26.527" v="11" actId="27636"/>
        <pc:sldMkLst>
          <pc:docMk/>
          <pc:sldMk cId="0" sldId="5835"/>
        </pc:sldMkLst>
      </pc:sldChg>
      <pc:sldChg chg="modSp mod">
        <pc:chgData name="Wei Li" userId="fae33518c2e5a771" providerId="LiveId" clId="{16BEFFC8-9FE1-41BB-9C54-15C44ABFE51C}" dt="2024-12-01T03:21:26.532" v="12" actId="27636"/>
        <pc:sldMkLst>
          <pc:docMk/>
          <pc:sldMk cId="0" sldId="5836"/>
        </pc:sldMkLst>
      </pc:sldChg>
      <pc:sldChg chg="modSp mod">
        <pc:chgData name="Wei Li" userId="fae33518c2e5a771" providerId="LiveId" clId="{16BEFFC8-9FE1-41BB-9C54-15C44ABFE51C}" dt="2024-12-01T03:21:26.534" v="13" actId="27636"/>
        <pc:sldMkLst>
          <pc:docMk/>
          <pc:sldMk cId="0" sldId="5837"/>
        </pc:sldMkLst>
      </pc:sldChg>
      <pc:sldChg chg="modSp mod">
        <pc:chgData name="Wei Li" userId="fae33518c2e5a771" providerId="LiveId" clId="{16BEFFC8-9FE1-41BB-9C54-15C44ABFE51C}" dt="2024-12-01T03:21:26.535" v="14" actId="27636"/>
        <pc:sldMkLst>
          <pc:docMk/>
          <pc:sldMk cId="0" sldId="5838"/>
        </pc:sldMkLst>
      </pc:sldChg>
      <pc:sldChg chg="modSp mod">
        <pc:chgData name="Wei Li" userId="fae33518c2e5a771" providerId="LiveId" clId="{16BEFFC8-9FE1-41BB-9C54-15C44ABFE51C}" dt="2024-12-01T03:21:26.537" v="15" actId="27636"/>
        <pc:sldMkLst>
          <pc:docMk/>
          <pc:sldMk cId="0" sldId="5839"/>
        </pc:sldMkLst>
      </pc:sldChg>
      <pc:sldChg chg="modSp mod">
        <pc:chgData name="Wei Li" userId="fae33518c2e5a771" providerId="LiveId" clId="{16BEFFC8-9FE1-41BB-9C54-15C44ABFE51C}" dt="2024-12-01T03:21:26.539" v="16" actId="27636"/>
        <pc:sldMkLst>
          <pc:docMk/>
          <pc:sldMk cId="0" sldId="5840"/>
        </pc:sldMkLst>
      </pc:sldChg>
      <pc:sldChg chg="modSp mod">
        <pc:chgData name="Wei Li" userId="fae33518c2e5a771" providerId="LiveId" clId="{16BEFFC8-9FE1-41BB-9C54-15C44ABFE51C}" dt="2024-12-01T03:21:26.541" v="17" actId="27636"/>
        <pc:sldMkLst>
          <pc:docMk/>
          <pc:sldMk cId="0" sldId="5841"/>
        </pc:sldMkLst>
      </pc:sldChg>
      <pc:sldChg chg="modSp mod">
        <pc:chgData name="Wei Li" userId="fae33518c2e5a771" providerId="LiveId" clId="{16BEFFC8-9FE1-41BB-9C54-15C44ABFE51C}" dt="2024-12-01T03:21:26.542" v="18" actId="27636"/>
        <pc:sldMkLst>
          <pc:docMk/>
          <pc:sldMk cId="0" sldId="5842"/>
        </pc:sldMkLst>
      </pc:sldChg>
      <pc:sldChg chg="modSp mod">
        <pc:chgData name="Wei Li" userId="fae33518c2e5a771" providerId="LiveId" clId="{16BEFFC8-9FE1-41BB-9C54-15C44ABFE51C}" dt="2024-12-01T03:21:26.544" v="19" actId="27636"/>
        <pc:sldMkLst>
          <pc:docMk/>
          <pc:sldMk cId="0" sldId="5843"/>
        </pc:sldMkLst>
      </pc:sldChg>
      <pc:sldChg chg="modSp mod">
        <pc:chgData name="Wei Li" userId="fae33518c2e5a771" providerId="LiveId" clId="{16BEFFC8-9FE1-41BB-9C54-15C44ABFE51C}" dt="2024-12-01T03:21:26.549" v="20" actId="27636"/>
        <pc:sldMkLst>
          <pc:docMk/>
          <pc:sldMk cId="0" sldId="5844"/>
        </pc:sldMkLst>
      </pc:sldChg>
      <pc:sldChg chg="modSp mod">
        <pc:chgData name="Wei Li" userId="fae33518c2e5a771" providerId="LiveId" clId="{16BEFFC8-9FE1-41BB-9C54-15C44ABFE51C}" dt="2024-12-01T03:21:26.551" v="21" actId="27636"/>
        <pc:sldMkLst>
          <pc:docMk/>
          <pc:sldMk cId="0" sldId="5845"/>
        </pc:sldMkLst>
      </pc:sldChg>
      <pc:sldChg chg="modSp mod">
        <pc:chgData name="Wei Li" userId="fae33518c2e5a771" providerId="LiveId" clId="{16BEFFC8-9FE1-41BB-9C54-15C44ABFE51C}" dt="2024-12-01T03:21:26.554" v="22" actId="27636"/>
        <pc:sldMkLst>
          <pc:docMk/>
          <pc:sldMk cId="0" sldId="5846"/>
        </pc:sldMkLst>
      </pc:sldChg>
      <pc:sldChg chg="modSp mod">
        <pc:chgData name="Wei Li" userId="fae33518c2e5a771" providerId="LiveId" clId="{16BEFFC8-9FE1-41BB-9C54-15C44ABFE51C}" dt="2024-12-01T03:21:26.556" v="23" actId="27636"/>
        <pc:sldMkLst>
          <pc:docMk/>
          <pc:sldMk cId="0" sldId="5847"/>
        </pc:sldMkLst>
      </pc:sldChg>
      <pc:sldChg chg="modSp mod">
        <pc:chgData name="Wei Li" userId="fae33518c2e5a771" providerId="LiveId" clId="{16BEFFC8-9FE1-41BB-9C54-15C44ABFE51C}" dt="2024-12-01T03:21:26.558" v="24" actId="27636"/>
        <pc:sldMkLst>
          <pc:docMk/>
          <pc:sldMk cId="0" sldId="5848"/>
        </pc:sldMkLst>
      </pc:sldChg>
      <pc:sldChg chg="modSp mod">
        <pc:chgData name="Wei Li" userId="fae33518c2e5a771" providerId="LiveId" clId="{16BEFFC8-9FE1-41BB-9C54-15C44ABFE51C}" dt="2024-12-01T03:21:26.561" v="25" actId="27636"/>
        <pc:sldMkLst>
          <pc:docMk/>
          <pc:sldMk cId="0" sldId="5849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939239806" sldId="5866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405157198" sldId="5867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007988300" sldId="5868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839723672" sldId="5869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4285400640" sldId="5870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933508500" sldId="5871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930944318" sldId="5872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4127914101" sldId="5873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4254776543" sldId="5874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564677263" sldId="5875"/>
        </pc:sldMkLst>
      </pc:sldChg>
      <pc:sldMasterChg chg="modSldLayout sldLayoutOrd">
        <pc:chgData name="Wei Li" userId="fae33518c2e5a771" providerId="LiveId" clId="{16BEFFC8-9FE1-41BB-9C54-15C44ABFE51C}" dt="2024-12-01T03:27:29.047" v="43"/>
        <pc:sldMasterMkLst>
          <pc:docMk/>
          <pc:sldMasterMk cId="3378794921" sldId="2147484740"/>
        </pc:sldMasterMkLst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4286943307" sldId="2147484774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4144228898" sldId="2147484775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3926147965" sldId="2147484776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3230571008" sldId="2147484777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695801376" sldId="2147484778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2479564741" sldId="2147484779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3726638895" sldId="2147484780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724014483" sldId="2147484781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3875389749" sldId="2147484782"/>
          </pc:sldLayoutMkLst>
        </pc:sldLayoutChg>
      </pc:sldMasterChg>
      <pc:sldMasterChg chg="del sldLayoutOrd">
        <pc:chgData name="Wei Li" userId="fae33518c2e5a771" providerId="LiveId" clId="{16BEFFC8-9FE1-41BB-9C54-15C44ABFE51C}" dt="2024-12-01T03:27:29.080" v="44"/>
        <pc:sldMasterMkLst>
          <pc:docMk/>
          <pc:sldMasterMk cId="625299363" sldId="2147484773"/>
        </pc:sldMasterMkLst>
      </pc:sldMasterChg>
      <pc:sldMasterChg chg="del delSldLayout">
        <pc:chgData name="Wei Li" userId="fae33518c2e5a771" providerId="LiveId" clId="{16BEFFC8-9FE1-41BB-9C54-15C44ABFE51C}" dt="2024-12-01T03:19:03.017" v="0" actId="47"/>
        <pc:sldMasterMkLst>
          <pc:docMk/>
          <pc:sldMasterMk cId="2208469171" sldId="2147484869"/>
        </pc:sldMasterMkLst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2188350810" sldId="2147484870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3790156251" sldId="2147484871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2038998705" sldId="2147484872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2848939958" sldId="2147484873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41944238" sldId="2147484874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856886271" sldId="2147484875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3955852155" sldId="2147484876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115945759" sldId="2147484877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3598683710" sldId="2147484878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2083037259" sldId="2147484879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1570157771" sldId="2147484880"/>
          </pc:sldLayoutMkLst>
        </pc:sldLayoutChg>
      </pc:sldMasterChg>
      <pc:sldMasterChg chg="del delSldLayout">
        <pc:chgData name="Wei Li" userId="fae33518c2e5a771" providerId="LiveId" clId="{16BEFFC8-9FE1-41BB-9C54-15C44ABFE51C}" dt="2024-12-01T03:19:03.017" v="0" actId="47"/>
        <pc:sldMasterMkLst>
          <pc:docMk/>
          <pc:sldMasterMk cId="2972286362" sldId="2147484881"/>
        </pc:sldMasterMkLst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747662759" sldId="2147484882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488239077" sldId="2147484883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3194820471" sldId="2147484884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2288616666" sldId="2147484885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461382488" sldId="2147484886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233683233" sldId="2147484887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219411917" sldId="2147484888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3281872401" sldId="2147484889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4156371248" sldId="2147484890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092212961" sldId="2147484891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535259118" sldId="2147484892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2066589579" sldId="2147484893"/>
          </pc:sldLayoutMkLst>
        </pc:sldLayoutChg>
      </pc:sldMasterChg>
      <pc:sldMasterChg chg="del delSldLayout">
        <pc:chgData name="Wei Li" userId="fae33518c2e5a771" providerId="LiveId" clId="{16BEFFC8-9FE1-41BB-9C54-15C44ABFE51C}" dt="2024-12-01T03:23:49.789" v="38" actId="47"/>
        <pc:sldMasterMkLst>
          <pc:docMk/>
          <pc:sldMasterMk cId="3180360183" sldId="2147484894"/>
        </pc:sldMasterMkLst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131905322" sldId="2147484895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4068313353" sldId="2147484896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687027572" sldId="2147484897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718751139" sldId="2147484898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3681693352" sldId="2147484899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3891150966" sldId="2147484900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936337193" sldId="2147484901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381107579" sldId="2147484902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3622007630" sldId="2147484903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3850535877" sldId="2147484904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2658719533" sldId="2147484905"/>
          </pc:sldLayoutMkLst>
        </pc:sldLayoutChg>
      </pc:sldMasterChg>
      <pc:sldMasterChg chg="del delSldLayout">
        <pc:chgData name="Wei Li" userId="fae33518c2e5a771" providerId="LiveId" clId="{16BEFFC8-9FE1-41BB-9C54-15C44ABFE51C}" dt="2024-12-01T03:25:12.958" v="39" actId="47"/>
        <pc:sldMasterMkLst>
          <pc:docMk/>
          <pc:sldMasterMk cId="4042446991" sldId="2147484906"/>
        </pc:sldMasterMkLst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3976395097" sldId="2147484907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616210685" sldId="2147484908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3521515226" sldId="2147484909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519995101" sldId="2147484910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827948825" sldId="2147484911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869201742" sldId="2147484912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579737518" sldId="2147484913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884400016" sldId="2147484914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118154397" sldId="2147484915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3548904857" sldId="2147484916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496878402" sldId="2147484917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906404771" sldId="2147484918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334387486" sldId="2147484919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306342903" sldId="2147484920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312939562" sldId="2147484921"/>
          </pc:sldLayoutMkLst>
        </pc:sldLayoutChg>
      </pc:sldMasterChg>
      <pc:sldMasterChg chg="del delSldLayout">
        <pc:chgData name="Wei Li" userId="fae33518c2e5a771" providerId="LiveId" clId="{16BEFFC8-9FE1-41BB-9C54-15C44ABFE51C}" dt="2024-12-01T13:41:21.283" v="71" actId="2696"/>
        <pc:sldMasterMkLst>
          <pc:docMk/>
          <pc:sldMasterMk cId="2973588275" sldId="2147484994"/>
        </pc:sldMasterMkLst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1463699858" sldId="2147484995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3077875678" sldId="2147484996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52095410" sldId="2147484997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903219746" sldId="2147484998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1093777175" sldId="2147484999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1748166202" sldId="2147485000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1053001877" sldId="2147485001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2442430121" sldId="2147485002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676248425" sldId="2147485003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2466262832" sldId="2147485004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2192532701" sldId="2147485005"/>
          </pc:sldLayoutMkLst>
        </pc:sldLayoutChg>
      </pc:sldMasterChg>
      <pc:sldMasterChg chg="del delSldLayout">
        <pc:chgData name="Wei Li" userId="fae33518c2e5a771" providerId="LiveId" clId="{16BEFFC8-9FE1-41BB-9C54-15C44ABFE51C}" dt="2024-12-01T13:41:21.283" v="71" actId="2696"/>
        <pc:sldMasterMkLst>
          <pc:docMk/>
          <pc:sldMasterMk cId="960865969" sldId="2147485006"/>
        </pc:sldMasterMkLst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4193315197" sldId="2147485007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2090981179" sldId="2147485008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3133708534" sldId="2147485009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1581990005" sldId="2147485010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907110515" sldId="2147485011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4042867512" sldId="2147485012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3330896050" sldId="2147485013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4097193141" sldId="2147485014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2480456922" sldId="2147485015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2574156196" sldId="2147485016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2313779525" sldId="2147485017"/>
          </pc:sldLayoutMkLst>
        </pc:sldLayoutChg>
      </pc:sldMasterChg>
    </pc:docChg>
  </pc:docChgLst>
  <pc:docChgLst>
    <pc:chgData name="Wei Li" userId="fae33518c2e5a771" providerId="LiveId" clId="{3E629A0F-73EA-4B1D-AB7E-4D2F9E877A3B}"/>
    <pc:docChg chg="undo custSel addSld delSld modSld addMainMaster delMainMaster">
      <pc:chgData name="Wei Li" userId="fae33518c2e5a771" providerId="LiveId" clId="{3E629A0F-73EA-4B1D-AB7E-4D2F9E877A3B}" dt="2024-08-18T03:46:53.533" v="93" actId="47"/>
      <pc:docMkLst>
        <pc:docMk/>
      </pc:docMkLst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8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814181246" sldId="333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751267923" sldId="33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7784251" sldId="4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19317323" sldId="66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88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56970286" sldId="89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91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135947362" sldId="91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66079072" sldId="91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81726924" sldId="91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997198472" sldId="91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30196202" sldId="91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738107168" sldId="92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699823597" sldId="921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527833539" sldId="92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259316574" sldId="923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596659685" sldId="92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89789728" sldId="92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846372010" sldId="92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435023586" sldId="92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407205531" sldId="92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216664415" sldId="92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39192580" sldId="93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741305410" sldId="93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776766" sldId="94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38527418" sldId="94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041132" sldId="94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345037910" sldId="95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98477734" sldId="95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78587745" sldId="95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62179170" sldId="957"/>
        </pc:sldMkLst>
      </pc:sldChg>
      <pc:sldChg chg="del">
        <pc:chgData name="Wei Li" userId="fae33518c2e5a771" providerId="LiveId" clId="{3E629A0F-73EA-4B1D-AB7E-4D2F9E877A3B}" dt="2024-08-18T03:38:38.571" v="78" actId="47"/>
        <pc:sldMkLst>
          <pc:docMk/>
          <pc:sldMk cId="3881119539" sldId="958"/>
        </pc:sldMkLst>
      </pc:sldChg>
      <pc:sldChg chg="modSp del mod">
        <pc:chgData name="Wei Li" userId="fae33518c2e5a771" providerId="LiveId" clId="{3E629A0F-73EA-4B1D-AB7E-4D2F9E877A3B}" dt="2024-08-18T03:38:38.571" v="78" actId="47"/>
        <pc:sldMkLst>
          <pc:docMk/>
          <pc:sldMk cId="778212391" sldId="959"/>
        </pc:sldMkLst>
      </pc:sldChg>
      <pc:sldChg chg="modSp mod">
        <pc:chgData name="Wei Li" userId="fae33518c2e5a771" providerId="LiveId" clId="{3E629A0F-73EA-4B1D-AB7E-4D2F9E877A3B}" dt="2024-08-18T03:39:38.089" v="88" actId="20577"/>
        <pc:sldMkLst>
          <pc:docMk/>
          <pc:sldMk cId="252876147" sldId="96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11622177" sldId="96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945324507" sldId="96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390344" sldId="96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3277864" sldId="96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136721462" sldId="97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086475081" sldId="97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04627438" sldId="98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49679487" sldId="984"/>
        </pc:sldMkLst>
      </pc:sldChg>
      <pc:sldChg chg="del">
        <pc:chgData name="Wei Li" userId="fae33518c2e5a771" providerId="LiveId" clId="{3E629A0F-73EA-4B1D-AB7E-4D2F9E877A3B}" dt="2024-08-18T03:46:53.533" v="93" actId="47"/>
        <pc:sldMkLst>
          <pc:docMk/>
          <pc:sldMk cId="1058076376" sldId="98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5976911" sldId="98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77920830" sldId="98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3495169" sldId="99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65186508" sldId="99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91404145" sldId="99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11091679" sldId="99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1952481" sldId="100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89519137" sldId="100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93402754" sldId="100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99851997" sldId="100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54214437" sldId="100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96704277" sldId="101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661896159" sldId="1013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79427456" sldId="101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26779502" sldId="101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628254289" sldId="102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931980356" sldId="10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06818474" sldId="102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2452347300" sldId="382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854789590" sldId="3843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1410347063" sldId="5348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539479850" sldId="5349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473790587" sldId="5350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628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4012147817" sldId="574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4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5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6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7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8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79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0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1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3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4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5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6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7"/>
        </pc:sldMkLst>
      </pc:sldChg>
      <pc:sldChg chg="modSp mod">
        <pc:chgData name="Wei Li" userId="fae33518c2e5a771" providerId="LiveId" clId="{3E629A0F-73EA-4B1D-AB7E-4D2F9E877A3B}" dt="2024-08-18T03:39:43.370" v="90" actId="20577"/>
        <pc:sldMkLst>
          <pc:docMk/>
          <pc:sldMk cId="161782080" sldId="578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341303714" sldId="5789"/>
        </pc:sldMkLst>
      </pc:sldChg>
      <pc:sldChg chg="add del setBg">
        <pc:chgData name="Wei Li" userId="fae33518c2e5a771" providerId="LiveId" clId="{3E629A0F-73EA-4B1D-AB7E-4D2F9E877A3B}" dt="2024-08-18T03:38:42.908" v="80" actId="47"/>
        <pc:sldMkLst>
          <pc:docMk/>
          <pc:sldMk cId="4048245527" sldId="5789"/>
        </pc:sldMkLst>
      </pc:sldChg>
      <pc:sldChg chg="modSp mod">
        <pc:chgData name="Wei Li" userId="fae33518c2e5a771" providerId="LiveId" clId="{3E629A0F-73EA-4B1D-AB7E-4D2F9E877A3B}" dt="2024-08-18T03:39:46.811" v="91" actId="20577"/>
        <pc:sldMkLst>
          <pc:docMk/>
          <pc:sldMk cId="1732025059" sldId="579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74461221" sldId="5790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3631104944" sldId="5791"/>
        </pc:sldMkLst>
      </pc:sld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790192499" sldId="2147483709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51114161" sldId="214748371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3470378" sldId="214748371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4147527026" sldId="214748371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07075978" sldId="214748371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077851454" sldId="214748371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038132310" sldId="214748371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863900859" sldId="214748371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389060128" sldId="214748371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10556920" sldId="214748371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644049681" sldId="214748371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79982652" sldId="214748372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446861011" sldId="214748460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923349858" sldId="214748460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112269759" sldId="214748460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03960714" sldId="214748460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4111045277" sldId="214748460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999368153" sldId="214748460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219448581" sldId="214748460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899522304" sldId="214748460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321460039" sldId="214748460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748860798" sldId="214748461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928102695" sldId="214748461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265832208" sldId="214748461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676953458" sldId="214748461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92323228" sldId="214748461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35030901" sldId="214748461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879844850" sldId="214748461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711669140" sldId="214748461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765858895" sldId="214748461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31974380" sldId="214748461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228741864" sldId="2147484620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477549557" sldId="2147484621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60615081" sldId="214748462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139815050" sldId="214748462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11084130" sldId="214748462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36045406" sldId="214748462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119154651" sldId="214748462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917697012" sldId="21474846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829141187" sldId="2147484628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829141187" sldId="2147484628"/>
            <pc:sldLayoutMk cId="3520743941" sldId="214748462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3097871200" sldId="214748463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84739380" sldId="214748463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95443439" sldId="214748463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739594239" sldId="214748463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023348161" sldId="214748463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546667844" sldId="214748463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413508568" sldId="214748463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17236131" sldId="214748463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846478343" sldId="214748463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78142726" sldId="21474846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2845814653" sldId="214748464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266029867" sldId="214748464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672953052" sldId="214748464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410368096" sldId="214748464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4987726" sldId="214748464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013600490" sldId="214748464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364477906" sldId="214748464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517733427" sldId="214748464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69899188" sldId="214748464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84543077" sldId="2147484649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960071253" sldId="2147484650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399178509" sldId="2147484651"/>
          </pc:sldLayoutMkLst>
        </pc:sldLayoutChg>
      </pc:sldMaster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809109013" sldId="2147484652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683053136" sldId="214748465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56333307" sldId="214748465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275455507" sldId="214748465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86873497" sldId="214748465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24116257" sldId="214748465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50167743" sldId="214748465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305590595" sldId="214748465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737957858" sldId="214748466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36615967" sldId="214748466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064199652" sldId="214748466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6125892" sldId="214748466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114782040" sldId="214748466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501418404" sldId="214748466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677949492" sldId="214748466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345481860" sldId="214748466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1696272548" sldId="2147484692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830819132" sldId="214748469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708330305" sldId="214748469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03807" sldId="214748469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200053567" sldId="214748469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805682831" sldId="214748469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947031238" sldId="214748469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077467960" sldId="214748469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717259589" sldId="214748470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69343" sldId="214748470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45230177" sldId="214748470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925300251" sldId="2147484703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2071284127" sldId="2147484704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216431758" sldId="214748470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366752806" sldId="214748470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409041225" sldId="214748470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012309153" sldId="214748470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0943443" sldId="214748470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5880219" sldId="214748471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44495404" sldId="214748471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793765627" sldId="214748471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360156284" sldId="214748471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824395827" sldId="214748471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19888290" sldId="2147484715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971485630" sldId="2147484716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895506940" sldId="214748471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746093251" sldId="214748471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484026659" sldId="214748471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51610522" sldId="214748472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395216338" sldId="214748472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320805409" sldId="214748472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799476527" sldId="214748472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150418494" sldId="214748472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1591311641" sldId="214748472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842325810" sldId="214748472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21701662" sldId="21474847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7:27.291" v="6" actId="47"/>
        <pc:sldMasterMkLst>
          <pc:docMk/>
          <pc:sldMasterMk cId="2753052501" sldId="2147484728"/>
        </pc:sldMasterMkLst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2495808264" sldId="2147484729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144400404" sldId="2147484730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403288442" sldId="2147484731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998750488" sldId="2147484732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789251623" sldId="2147484733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516239810" sldId="2147484734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2997146" sldId="2147484735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71675377" sldId="2147484736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337839147" sldId="2147484737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616637067" sldId="2147484738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977671518" sldId="21474847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43:31.302" v="92" actId="47"/>
        <pc:sldMasterMkLst>
          <pc:docMk/>
          <pc:sldMasterMk cId="2790822888" sldId="2147484807"/>
        </pc:sldMasterMkLst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982553270" sldId="2147484808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896554430" sldId="2147484809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162777093" sldId="2147484810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020170847" sldId="2147484811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7333929" sldId="2147484812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65968124" sldId="2147484813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818616983" sldId="2147484814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4201173202" sldId="2147484815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163949549" sldId="2147484816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732883089" sldId="2147484817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229118685" sldId="2147484818"/>
          </pc:sldLayoutMkLst>
        </pc:sldLayoutChg>
      </pc:sldMasterChg>
    </pc:docChg>
  </pc:docChgLst>
  <pc:docChgLst>
    <pc:chgData name="Wei Li" userId="fae33518c2e5a771" providerId="LiveId" clId="{5D8576A6-D47C-425B-850E-78A78CDC38AD}"/>
    <pc:docChg chg="custSel delSld modSld delMainMaster">
      <pc:chgData name="Wei Li" userId="fae33518c2e5a771" providerId="LiveId" clId="{5D8576A6-D47C-425B-850E-78A78CDC38AD}" dt="2024-10-27T12:43:09.768" v="47" actId="27636"/>
      <pc:docMkLst>
        <pc:docMk/>
      </pc:docMkLst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5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561314539" sldId="25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790701380" sldId="258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2670934604" sldId="259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2201836758" sldId="260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1643321112" sldId="261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3065023629" sldId="26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64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0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1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4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5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6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7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8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9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0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1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3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4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5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6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7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8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9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90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91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9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93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0" sldId="316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0" sldId="317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07784251" sldId="421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833153572" sldId="693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100900236" sldId="69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931434056" sldId="706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2334135046" sldId="805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2494787714" sldId="808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474973093" sldId="809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728917976" sldId="810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2102440477" sldId="811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0" sldId="888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156970286" sldId="898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0" sldId="914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843798762" sldId="943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050538613" sldId="944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755720024" sldId="946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2170835919" sldId="947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5717966" sldId="949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721107923" sldId="950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116574544" sldId="952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2922793335" sldId="953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328805008" sldId="954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3577421383" sldId="957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687565961" sldId="958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3565373812" sldId="959"/>
        </pc:sldMkLst>
      </pc:sldChg>
      <pc:sldChg chg="del">
        <pc:chgData name="Wei Li" userId="fae33518c2e5a771" providerId="LiveId" clId="{5D8576A6-D47C-425B-850E-78A78CDC38AD}" dt="2024-10-27T01:35:13.104" v="7" actId="47"/>
        <pc:sldMkLst>
          <pc:docMk/>
          <pc:sldMk cId="653807848" sldId="961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381736380" sldId="962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778202799" sldId="963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863413057" sldId="2633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977555515" sldId="2636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872973400" sldId="263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4144202738" sldId="2639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4006252900" sldId="4394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065391724" sldId="4395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1278371042" sldId="4396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2199186197" sldId="439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939986588" sldId="4445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686091360" sldId="444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2274605663" sldId="4448"/>
        </pc:sldMkLst>
      </pc:sldChg>
      <pc:sldChg chg="del">
        <pc:chgData name="Wei Li" userId="fae33518c2e5a771" providerId="LiveId" clId="{5D8576A6-D47C-425B-850E-78A78CDC38AD}" dt="2024-10-27T01:27:49.058" v="2" actId="47"/>
        <pc:sldMkLst>
          <pc:docMk/>
          <pc:sldMk cId="2417170538" sldId="5347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3187313564" sldId="5352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2994614902" sldId="5353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2309835260" sldId="5354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316389901" sldId="5355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2013135065" sldId="5356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2249461243" sldId="5357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0" sldId="5628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3132069002" sldId="5791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0" sldId="5792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0" sldId="5793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0" sldId="5794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1780166562" sldId="5795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2567681485" sldId="5796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3712147117" sldId="5797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0" sldId="5798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0" sldId="5799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0" sldId="5800"/>
        </pc:sldMkLst>
      </pc:sldChg>
      <pc:sldChg chg="del">
        <pc:chgData name="Wei Li" userId="fae33518c2e5a771" providerId="LiveId" clId="{5D8576A6-D47C-425B-850E-78A78CDC38AD}" dt="2024-10-27T01:41:35.998" v="14" actId="47"/>
        <pc:sldMkLst>
          <pc:docMk/>
          <pc:sldMk cId="977971804" sldId="5801"/>
        </pc:sldMkLst>
      </pc:sldChg>
      <pc:sldChg chg="del">
        <pc:chgData name="Wei Li" userId="fae33518c2e5a771" providerId="LiveId" clId="{5D8576A6-D47C-425B-850E-78A78CDC38AD}" dt="2024-10-27T01:41:37.856" v="15" actId="47"/>
        <pc:sldMkLst>
          <pc:docMk/>
          <pc:sldMk cId="2251180482" sldId="5802"/>
        </pc:sldMkLst>
      </pc:sldChg>
      <pc:sldChg chg="modSp mod">
        <pc:chgData name="Wei Li" userId="fae33518c2e5a771" providerId="LiveId" clId="{5D8576A6-D47C-425B-850E-78A78CDC38AD}" dt="2024-10-27T12:43:09.768" v="47" actId="27636"/>
        <pc:sldMkLst>
          <pc:docMk/>
          <pc:sldMk cId="0" sldId="5806"/>
        </pc:sldMkLst>
      </pc:sldChg>
      <pc:sldChg chg="del">
        <pc:chgData name="Wei Li" userId="fae33518c2e5a771" providerId="LiveId" clId="{5D8576A6-D47C-425B-850E-78A78CDC38AD}" dt="2024-10-27T01:50:27.636" v="25" actId="47"/>
        <pc:sldMkLst>
          <pc:docMk/>
          <pc:sldMk cId="3177274626" sldId="5806"/>
        </pc:sldMkLst>
      </pc:sldChg>
      <pc:sldChg chg="modSp del mod">
        <pc:chgData name="Wei Li" userId="fae33518c2e5a771" providerId="LiveId" clId="{5D8576A6-D47C-425B-850E-78A78CDC38AD}" dt="2024-10-27T12:42:39.855" v="41" actId="47"/>
        <pc:sldMkLst>
          <pc:docMk/>
          <pc:sldMk cId="0" sldId="5807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08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09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0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1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3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4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5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6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7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8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9"/>
        </pc:sldMkLst>
      </pc:sldChg>
      <pc:sldMasterChg chg="del delSldLayout">
        <pc:chgData name="Wei Li" userId="fae33518c2e5a771" providerId="LiveId" clId="{5D8576A6-D47C-425B-850E-78A78CDC38AD}" dt="2024-10-27T01:35:13.104" v="7" actId="47"/>
        <pc:sldMasterMkLst>
          <pc:docMk/>
          <pc:sldMasterMk cId="4243503931" sldId="2147484807"/>
        </pc:sldMasterMkLst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753799386" sldId="2147484808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275282651" sldId="2147484809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1302035925" sldId="2147484810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3752853753" sldId="2147484811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1743637089" sldId="2147484812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813391682" sldId="2147484813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2372099846" sldId="2147484814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3397578911" sldId="2147484815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1108638262" sldId="2147484816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4040116981" sldId="2147484817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81448401" sldId="2147484818"/>
          </pc:sldLayoutMkLst>
        </pc:sldLayoutChg>
      </pc:sldMasterChg>
      <pc:sldMasterChg chg="del delSldLayout">
        <pc:chgData name="Wei Li" userId="fae33518c2e5a771" providerId="LiveId" clId="{5D8576A6-D47C-425B-850E-78A78CDC38AD}" dt="2024-10-27T01:26:39.817" v="0" actId="47"/>
        <pc:sldMasterMkLst>
          <pc:docMk/>
          <pc:sldMasterMk cId="2347970435" sldId="2147484819"/>
        </pc:sldMasterMkLst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261968621" sldId="2147484820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803534207" sldId="2147484821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1195595063" sldId="2147484822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286922027" sldId="2147484823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2182324832" sldId="2147484824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4187676847" sldId="2147484825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89561078" sldId="2147484826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2551391398" sldId="2147484827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1295364447" sldId="2147484828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202850895" sldId="2147484829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1770916073" sldId="2147484830"/>
          </pc:sldLayoutMkLst>
        </pc:sldLayoutChg>
      </pc:sldMasterChg>
      <pc:sldMasterChg chg="del delSldLayout">
        <pc:chgData name="Wei Li" userId="fae33518c2e5a771" providerId="LiveId" clId="{5D8576A6-D47C-425B-850E-78A78CDC38AD}" dt="2024-10-27T01:26:55.584" v="1" actId="47"/>
        <pc:sldMasterMkLst>
          <pc:docMk/>
          <pc:sldMasterMk cId="4241616410" sldId="2147484831"/>
        </pc:sldMasterMkLst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2260148016" sldId="2147484832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734458319" sldId="2147484833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960978869" sldId="2147484834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2925112209" sldId="2147484835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2526288268" sldId="2147484836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3658586933" sldId="2147484837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3892189753" sldId="2147484838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1299415335" sldId="2147484839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2665347047" sldId="2147484840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1847209378" sldId="2147484841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3833393119" sldId="2147484842"/>
          </pc:sldLayoutMkLst>
        </pc:sldLayoutChg>
      </pc:sldMasterChg>
      <pc:sldMasterChg chg="del delSldLayout">
        <pc:chgData name="Wei Li" userId="fae33518c2e5a771" providerId="LiveId" clId="{5D8576A6-D47C-425B-850E-78A78CDC38AD}" dt="2024-10-27T02:02:08.143" v="36" actId="47"/>
        <pc:sldMasterMkLst>
          <pc:docMk/>
          <pc:sldMasterMk cId="485537887" sldId="2147484843"/>
        </pc:sldMasterMkLst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485537887" sldId="2147484843"/>
            <pc:sldLayoutMk cId="3959552306" sldId="2147484844"/>
          </pc:sldLayoutMkLst>
        </pc:sldLayoutChg>
      </pc:sldMasterChg>
      <pc:sldMasterChg chg="del delSldLayout">
        <pc:chgData name="Wei Li" userId="fae33518c2e5a771" providerId="LiveId" clId="{5D8576A6-D47C-425B-850E-78A78CDC38AD}" dt="2024-10-27T02:02:08.143" v="36" actId="47"/>
        <pc:sldMasterMkLst>
          <pc:docMk/>
          <pc:sldMasterMk cId="2448407526" sldId="2147484845"/>
        </pc:sldMasterMkLst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2978279015" sldId="2147484846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1360553459" sldId="2147484847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1966731496" sldId="2147484848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3505299996" sldId="2147484849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2468104062" sldId="2147484850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2279679990" sldId="2147484851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439426078" sldId="2147484852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3780841530" sldId="2147484853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4294198722" sldId="2147484854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555694439" sldId="2147484855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1719219985" sldId="2147484856"/>
          </pc:sldLayoutMkLst>
        </pc:sldLayoutChg>
      </pc:sldMasterChg>
      <pc:sldMasterChg chg="del delSldLayout">
        <pc:chgData name="Wei Li" userId="fae33518c2e5a771" providerId="LiveId" clId="{5D8576A6-D47C-425B-850E-78A78CDC38AD}" dt="2024-10-27T12:42:39.855" v="41" actId="47"/>
        <pc:sldMasterMkLst>
          <pc:docMk/>
          <pc:sldMasterMk cId="2244139140" sldId="2147484906"/>
        </pc:sldMasterMkLst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758873434" sldId="2147484907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162772505" sldId="2147484908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163357333" sldId="2147484909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1843594491" sldId="2147484910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1777316579" sldId="2147484911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1138763053" sldId="2147484912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603424427" sldId="2147484913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1408698608" sldId="2147484914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522464732" sldId="2147484915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399126728" sldId="2147484916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959010919" sldId="2147484917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633622769" sldId="2147484918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872164168" sldId="2147484919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556548521" sldId="2147484920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461755255" sldId="2147484921"/>
          </pc:sldLayoutMkLst>
        </pc:sldLayoutChg>
      </pc:sldMasterChg>
    </pc:docChg>
  </pc:docChgLst>
  <pc:docChgLst>
    <pc:chgData name="Wei Li" userId="fae33518c2e5a771" providerId="LiveId" clId="{687EA395-D3D7-4175-A648-78A7EAF52EB7}"/>
    <pc:docChg chg="undo custSel addSld delSld modSld delMainMaster">
      <pc:chgData name="Wei Li" userId="fae33518c2e5a771" providerId="LiveId" clId="{687EA395-D3D7-4175-A648-78A7EAF52EB7}" dt="2025-02-09T13:50:25.607" v="168" actId="255"/>
      <pc:docMkLst>
        <pc:docMk/>
      </pc:docMkLst>
      <pc:sldChg chg="del">
        <pc:chgData name="Wei Li" userId="fae33518c2e5a771" providerId="LiveId" clId="{687EA395-D3D7-4175-A648-78A7EAF52EB7}" dt="2025-02-09T06:21:34.698" v="26" actId="47"/>
        <pc:sldMkLst>
          <pc:docMk/>
          <pc:sldMk cId="3797503535" sldId="257"/>
        </pc:sldMkLst>
      </pc:sldChg>
      <pc:sldChg chg="del">
        <pc:chgData name="Wei Li" userId="fae33518c2e5a771" providerId="LiveId" clId="{687EA395-D3D7-4175-A648-78A7EAF52EB7}" dt="2025-02-09T06:21:34.698" v="26" actId="47"/>
        <pc:sldMkLst>
          <pc:docMk/>
          <pc:sldMk cId="4201227365" sldId="258"/>
        </pc:sldMkLst>
      </pc:sldChg>
      <pc:sldChg chg="del">
        <pc:chgData name="Wei Li" userId="fae33518c2e5a771" providerId="LiveId" clId="{687EA395-D3D7-4175-A648-78A7EAF52EB7}" dt="2025-02-09T06:21:34.698" v="26" actId="47"/>
        <pc:sldMkLst>
          <pc:docMk/>
          <pc:sldMk cId="685616900" sldId="259"/>
        </pc:sldMkLst>
      </pc:sldChg>
      <pc:sldChg chg="del">
        <pc:chgData name="Wei Li" userId="fae33518c2e5a771" providerId="LiveId" clId="{687EA395-D3D7-4175-A648-78A7EAF52EB7}" dt="2025-02-09T13:43:45.337" v="85" actId="47"/>
        <pc:sldMkLst>
          <pc:docMk/>
          <pc:sldMk cId="0" sldId="318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169466920" sldId="36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280619472" sldId="36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872795163" sldId="36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626016198" sldId="369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677664940" sldId="370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025683237" sldId="373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933442116" sldId="37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984550703" sldId="37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754348204" sldId="37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978832710" sldId="382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726029751" sldId="390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539252852" sldId="391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4057011265" sldId="398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1403704063" sldId="399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518887632" sldId="400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77860690" sldId="401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3378369829" sldId="402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2083687538" sldId="40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012996716" sldId="41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938966149" sldId="418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098010251" sldId="442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085274543" sldId="443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310757058" sldId="44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4135240750" sldId="44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321935385" sldId="44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709348884" sldId="447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311909678" sldId="448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790826556" sldId="449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832188226" sldId="450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846390497" sldId="451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888966071" sldId="452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932651164" sldId="453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771045836" sldId="45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298386864" sldId="45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063870131" sldId="45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753794410" sldId="459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414927328" sldId="460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023203340" sldId="461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823121943" sldId="462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355601222" sldId="46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528372934" sldId="467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2226619336" sldId="477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4100016046" sldId="478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3628968721" sldId="479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1958044866" sldId="480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3492064526" sldId="481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3787527369" sldId="482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2266016683" sldId="483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901122683" sldId="484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4270865433" sldId="485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897057981" sldId="486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2212621345" sldId="487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2326647761" sldId="5369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63097585" sldId="5374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1316447246" sldId="5375"/>
        </pc:sldMkLst>
      </pc:sldChg>
      <pc:sldChg chg="del">
        <pc:chgData name="Wei Li" userId="fae33518c2e5a771" providerId="LiveId" clId="{687EA395-D3D7-4175-A648-78A7EAF52EB7}" dt="2025-02-09T06:21:47.800" v="29" actId="47"/>
        <pc:sldMkLst>
          <pc:docMk/>
          <pc:sldMk cId="1833093367" sldId="5629"/>
        </pc:sldMkLst>
      </pc:sldChg>
      <pc:sldChg chg="modSp mod">
        <pc:chgData name="Wei Li" userId="fae33518c2e5a771" providerId="LiveId" clId="{687EA395-D3D7-4175-A648-78A7EAF52EB7}" dt="2025-02-09T06:25:25.223" v="37" actId="20577"/>
        <pc:sldMkLst>
          <pc:docMk/>
          <pc:sldMk cId="2130426057" sldId="5876"/>
        </pc:sldMkLst>
      </pc:sldChg>
      <pc:sldChg chg="del">
        <pc:chgData name="Wei Li" userId="fae33518c2e5a771" providerId="LiveId" clId="{687EA395-D3D7-4175-A648-78A7EAF52EB7}" dt="2025-02-09T06:32:46.631" v="69" actId="47"/>
        <pc:sldMkLst>
          <pc:docMk/>
          <pc:sldMk cId="3107677930" sldId="5877"/>
        </pc:sldMkLst>
      </pc:sldChg>
      <pc:sldChg chg="del">
        <pc:chgData name="Wei Li" userId="fae33518c2e5a771" providerId="LiveId" clId="{687EA395-D3D7-4175-A648-78A7EAF52EB7}" dt="2025-02-09T06:32:48.348" v="70" actId="47"/>
        <pc:sldMkLst>
          <pc:docMk/>
          <pc:sldMk cId="4026519333" sldId="5878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3410765153" sldId="5879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1052978830" sldId="5880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1817560084" sldId="5881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1900422053" sldId="5882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3650101532" sldId="5883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3334848151" sldId="5884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2843505519" sldId="5885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1100111364" sldId="5886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1821886751" sldId="5887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3554817669" sldId="5888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2163637763" sldId="5889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4226549763" sldId="5890"/>
        </pc:sldMkLst>
      </pc:sldChg>
      <pc:sldChg chg="addSp delSp mod">
        <pc:chgData name="Wei Li" userId="fae33518c2e5a771" providerId="LiveId" clId="{687EA395-D3D7-4175-A648-78A7EAF52EB7}" dt="2025-02-09T06:24:46.321" v="33" actId="22"/>
        <pc:sldMkLst>
          <pc:docMk/>
          <pc:sldMk cId="425669915" sldId="5891"/>
        </pc:sldMkLst>
      </pc:sldChg>
      <pc:sldChg chg="del">
        <pc:chgData name="Wei Li" userId="fae33518c2e5a771" providerId="LiveId" clId="{687EA395-D3D7-4175-A648-78A7EAF52EB7}" dt="2025-02-09T06:21:34.698" v="26" actId="47"/>
        <pc:sldMkLst>
          <pc:docMk/>
          <pc:sldMk cId="3472940762" sldId="5892"/>
        </pc:sldMkLst>
      </pc:sldChg>
      <pc:sldChg chg="del">
        <pc:chgData name="Wei Li" userId="fae33518c2e5a771" providerId="LiveId" clId="{687EA395-D3D7-4175-A648-78A7EAF52EB7}" dt="2025-02-09T06:21:39.705" v="27" actId="47"/>
        <pc:sldMkLst>
          <pc:docMk/>
          <pc:sldMk cId="1379783474" sldId="5893"/>
        </pc:sldMkLst>
      </pc:sldChg>
      <pc:sldChg chg="modSp mod">
        <pc:chgData name="Wei Li" userId="fae33518c2e5a771" providerId="LiveId" clId="{687EA395-D3D7-4175-A648-78A7EAF52EB7}" dt="2025-02-09T06:17:46.023" v="21" actId="27636"/>
        <pc:sldMkLst>
          <pc:docMk/>
          <pc:sldMk cId="0" sldId="5909"/>
        </pc:sldMkLst>
      </pc:sldChg>
      <pc:sldChg chg="modSp mod">
        <pc:chgData name="Wei Li" userId="fae33518c2e5a771" providerId="LiveId" clId="{687EA395-D3D7-4175-A648-78A7EAF52EB7}" dt="2025-02-09T06:17:46.043" v="22" actId="27636"/>
        <pc:sldMkLst>
          <pc:docMk/>
          <pc:sldMk cId="0" sldId="5912"/>
        </pc:sldMkLst>
      </pc:sldChg>
      <pc:sldChg chg="modSp mod">
        <pc:chgData name="Wei Li" userId="fae33518c2e5a771" providerId="LiveId" clId="{687EA395-D3D7-4175-A648-78A7EAF52EB7}" dt="2025-02-09T06:17:46.055" v="23" actId="27636"/>
        <pc:sldMkLst>
          <pc:docMk/>
          <pc:sldMk cId="0" sldId="5916"/>
        </pc:sldMkLst>
      </pc:sldChg>
      <pc:sldChg chg="modSp mod">
        <pc:chgData name="Wei Li" userId="fae33518c2e5a771" providerId="LiveId" clId="{687EA395-D3D7-4175-A648-78A7EAF52EB7}" dt="2025-02-09T06:17:46.060" v="24" actId="27636"/>
        <pc:sldMkLst>
          <pc:docMk/>
          <pc:sldMk cId="0" sldId="5918"/>
        </pc:sldMkLst>
      </pc:sldChg>
      <pc:sldChg chg="add del setBg">
        <pc:chgData name="Wei Li" userId="fae33518c2e5a771" providerId="LiveId" clId="{687EA395-D3D7-4175-A648-78A7EAF52EB7}" dt="2025-02-09T06:32:51.672" v="72"/>
        <pc:sldMkLst>
          <pc:docMk/>
          <pc:sldMk cId="251049693" sldId="5948"/>
        </pc:sldMkLst>
      </pc:sldChg>
      <pc:sldChg chg="modSp mod">
        <pc:chgData name="Wei Li" userId="fae33518c2e5a771" providerId="LiveId" clId="{687EA395-D3D7-4175-A648-78A7EAF52EB7}" dt="2025-02-09T06:33:24.184" v="77" actId="20577"/>
        <pc:sldMkLst>
          <pc:docMk/>
          <pc:sldMk cId="285548630" sldId="5948"/>
        </pc:sldMkLst>
      </pc:sldChg>
      <pc:sldChg chg="modSp mod">
        <pc:chgData name="Wei Li" userId="fae33518c2e5a771" providerId="LiveId" clId="{687EA395-D3D7-4175-A648-78A7EAF52EB7}" dt="2025-02-09T06:34:03.372" v="84" actId="20577"/>
        <pc:sldMkLst>
          <pc:docMk/>
          <pc:sldMk cId="4205184230" sldId="5949"/>
        </pc:sldMkLst>
      </pc:sldChg>
      <pc:sldChg chg="modSp add mod">
        <pc:chgData name="Wei Li" userId="fae33518c2e5a771" providerId="LiveId" clId="{687EA395-D3D7-4175-A648-78A7EAF52EB7}" dt="2025-02-09T13:48:26.957" v="117" actId="255"/>
        <pc:sldMkLst>
          <pc:docMk/>
          <pc:sldMk cId="1387838316" sldId="5950"/>
        </pc:sldMkLst>
      </pc:sldChg>
      <pc:sldChg chg="modSp add mod">
        <pc:chgData name="Wei Li" userId="fae33518c2e5a771" providerId="LiveId" clId="{687EA395-D3D7-4175-A648-78A7EAF52EB7}" dt="2025-02-09T13:50:25.607" v="168" actId="255"/>
        <pc:sldMkLst>
          <pc:docMk/>
          <pc:sldMk cId="2141336140" sldId="5951"/>
        </pc:sldMkLst>
      </pc:sldChg>
      <pc:sldChg chg="modSp add mod">
        <pc:chgData name="Wei Li" userId="fae33518c2e5a771" providerId="LiveId" clId="{687EA395-D3D7-4175-A648-78A7EAF52EB7}" dt="2025-02-09T13:49:59.815" v="167" actId="20577"/>
        <pc:sldMkLst>
          <pc:docMk/>
          <pc:sldMk cId="1265443764" sldId="5952"/>
        </pc:sldMkLst>
      </pc:sldChg>
      <pc:sldMasterChg chg="del delSldLayout">
        <pc:chgData name="Wei Li" userId="fae33518c2e5a771" providerId="LiveId" clId="{687EA395-D3D7-4175-A648-78A7EAF52EB7}" dt="2025-02-09T06:21:47.800" v="29" actId="47"/>
        <pc:sldMasterMkLst>
          <pc:docMk/>
          <pc:sldMasterMk cId="94630625" sldId="2147485018"/>
        </pc:sldMasterMkLst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1850389307" sldId="2147485019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812059347" sldId="2147485020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1533142216" sldId="2147485021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757722883" sldId="2147485022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129944010" sldId="2147485023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77955641" sldId="2147485024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2926459756" sldId="2147485025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2674845954" sldId="2147485026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66099175" sldId="2147485027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872226473" sldId="2147485028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952583132" sldId="2147485029"/>
          </pc:sldLayoutMkLst>
        </pc:sldLayoutChg>
      </pc:sldMasterChg>
      <pc:sldMasterChg chg="delSldLayout">
        <pc:chgData name="Wei Li" userId="fae33518c2e5a771" providerId="LiveId" clId="{687EA395-D3D7-4175-A648-78A7EAF52EB7}" dt="2025-02-09T06:16:40.749" v="20" actId="47"/>
        <pc:sldMasterMkLst>
          <pc:docMk/>
          <pc:sldMasterMk cId="3029566627" sldId="2147485054"/>
        </pc:sldMasterMkLst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029566627" sldId="2147485054"/>
            <pc:sldLayoutMk cId="755000551" sldId="2147485056"/>
          </pc:sldLayoutMkLst>
        </pc:sldLayoutChg>
      </pc:sldMasterChg>
      <pc:sldMasterChg chg="del delSldLayout">
        <pc:chgData name="Wei Li" userId="fae33518c2e5a771" providerId="LiveId" clId="{687EA395-D3D7-4175-A648-78A7EAF52EB7}" dt="2025-02-09T06:16:40.749" v="20" actId="47"/>
        <pc:sldMasterMkLst>
          <pc:docMk/>
          <pc:sldMasterMk cId="381130065" sldId="2147485062"/>
        </pc:sldMasterMkLst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123290051" sldId="2147485063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3923788283" sldId="2147485064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3382134129" sldId="2147485065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90620371" sldId="2147485066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88242120" sldId="2147485067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2981121463" sldId="2147485068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2719804517" sldId="2147485069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152786664" sldId="2147485070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76634682" sldId="2147485071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1362100117" sldId="2147485072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89391295" sldId="2147485073"/>
          </pc:sldLayoutMkLst>
        </pc:sldLayoutChg>
      </pc:sldMasterChg>
      <pc:sldMasterChg chg="del delSldLayout">
        <pc:chgData name="Wei Li" userId="fae33518c2e5a771" providerId="LiveId" clId="{687EA395-D3D7-4175-A648-78A7EAF52EB7}" dt="2025-02-09T06:16:40.749" v="20" actId="47"/>
        <pc:sldMasterMkLst>
          <pc:docMk/>
          <pc:sldMasterMk cId="2010841548" sldId="2147485074"/>
        </pc:sldMasterMkLst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656698822" sldId="2147485075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931289396" sldId="2147485076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082132502" sldId="2147485077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377398710" sldId="2147485078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880413585" sldId="2147485079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4181121289" sldId="2147485080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751092517" sldId="2147485081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129865263" sldId="2147485082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1170299600" sldId="2147485083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799031207" sldId="2147485084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1847325900" sldId="2147485085"/>
          </pc:sldLayoutMkLst>
        </pc:sldLayoutChg>
      </pc:sldMasterChg>
      <pc:sldMasterChg chg="delSldLayout">
        <pc:chgData name="Wei Li" userId="fae33518c2e5a771" providerId="LiveId" clId="{687EA395-D3D7-4175-A648-78A7EAF52EB7}" dt="2025-02-09T06:18:32.448" v="25" actId="47"/>
        <pc:sldMasterMkLst>
          <pc:docMk/>
          <pc:sldMasterMk cId="370842107" sldId="2147485086"/>
        </pc:sldMasterMkLst>
        <pc:sldLayoutChg chg="del">
          <pc:chgData name="Wei Li" userId="fae33518c2e5a771" providerId="LiveId" clId="{687EA395-D3D7-4175-A648-78A7EAF52EB7}" dt="2025-02-09T06:18:32.448" v="25" actId="47"/>
          <pc:sldLayoutMkLst>
            <pc:docMk/>
            <pc:sldMasterMk cId="370842107" sldId="2147485086"/>
            <pc:sldLayoutMk cId="1499059633" sldId="2147485088"/>
          </pc:sldLayoutMkLst>
        </pc:sldLayoutChg>
      </pc:sldMasterChg>
      <pc:sldMasterChg chg="del delSldLayout">
        <pc:chgData name="Wei Li" userId="fae33518c2e5a771" providerId="LiveId" clId="{687EA395-D3D7-4175-A648-78A7EAF52EB7}" dt="2025-02-09T06:21:34.698" v="26" actId="47"/>
        <pc:sldMasterMkLst>
          <pc:docMk/>
          <pc:sldMasterMk cId="97745693" sldId="2147485095"/>
        </pc:sldMasterMkLst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774423920" sldId="2147485096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2421962185" sldId="2147485097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1095495943" sldId="2147485098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398410053" sldId="2147485099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122743180" sldId="2147485100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20650269" sldId="2147485101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1482902003" sldId="2147485102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18010423" sldId="2147485103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1250933523" sldId="2147485104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018631210" sldId="2147485105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150169770" sldId="214748510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30B19-302D-4A04-A6B9-E9BB8AE4FCC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A9F21-7D6D-4A4D-A23E-D7E88028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358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0524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353674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395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3396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395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752085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247673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6763424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40413" y="5337727"/>
            <a:ext cx="100746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911389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Hot-air balloons viewed from below against a blue sky"/>
          <p:cNvSpPr>
            <a:spLocks noGrp="1"/>
          </p:cNvSpPr>
          <p:nvPr>
            <p:ph type="pic" sz="quarter" idx="21"/>
          </p:nvPr>
        </p:nvSpPr>
        <p:spPr>
          <a:xfrm>
            <a:off x="7718252" y="635000"/>
            <a:ext cx="4083584" cy="27114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Close-up of the top of a hot-air balloon viewed from above"/>
          <p:cNvSpPr>
            <a:spLocks noGrp="1"/>
          </p:cNvSpPr>
          <p:nvPr>
            <p:ph type="pic" sz="quarter" idx="22"/>
          </p:nvPr>
        </p:nvSpPr>
        <p:spPr>
          <a:xfrm>
            <a:off x="7730886" y="3542986"/>
            <a:ext cx="4074207" cy="271613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Hot-air balloons viewed from below against a blue sky"/>
          <p:cNvSpPr>
            <a:spLocks noGrp="1"/>
          </p:cNvSpPr>
          <p:nvPr>
            <p:ph type="pic" idx="23"/>
          </p:nvPr>
        </p:nvSpPr>
        <p:spPr>
          <a:xfrm>
            <a:off x="-62318" y="635000"/>
            <a:ext cx="8429610" cy="561974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681779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Hot-air balloons viewed from below against a blue sky"/>
          <p:cNvSpPr>
            <a:spLocks noGrp="1"/>
          </p:cNvSpPr>
          <p:nvPr>
            <p:ph type="pic" idx="21"/>
          </p:nvPr>
        </p:nvSpPr>
        <p:spPr>
          <a:xfrm>
            <a:off x="0" y="-635000"/>
            <a:ext cx="12192000" cy="812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89960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882013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>
            <a:spLocks noGrp="1"/>
          </p:cNvSpPr>
          <p:nvPr>
            <p:ph type="pic" idx="21"/>
          </p:nvPr>
        </p:nvSpPr>
        <p:spPr>
          <a:xfrm>
            <a:off x="0" y="-635000"/>
            <a:ext cx="12192000" cy="812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rgbClr val="FFFFFF"/>
                </a:solidFill>
              </a:defRPr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rgbClr val="FFFFFF"/>
                </a:solidFill>
              </a:defRPr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rgbClr val="FFFFFF"/>
                </a:solidFill>
              </a:defRPr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rgbClr val="FFFFFF"/>
                </a:solidFill>
              </a:defRPr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rgbClr val="FFFFFF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581589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>
            <a:spLocks noGrp="1"/>
          </p:cNvSpPr>
          <p:nvPr>
            <p:ph type="pic" idx="21"/>
          </p:nvPr>
        </p:nvSpPr>
        <p:spPr>
          <a:xfrm>
            <a:off x="4613287" y="635000"/>
            <a:ext cx="8420076" cy="559221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8825"/>
            <a:ext cx="243656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497849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29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267024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223634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3950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Hot-air balloons viewed from below against a blue sky"/>
          <p:cNvSpPr>
            <a:spLocks noGrp="1"/>
          </p:cNvSpPr>
          <p:nvPr>
            <p:ph type="pic" idx="22"/>
          </p:nvPr>
        </p:nvSpPr>
        <p:spPr>
          <a:xfrm>
            <a:off x="4216400" y="631924"/>
            <a:ext cx="8425006" cy="559410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894151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3950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355612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3950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862813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8825"/>
            <a:ext cx="243656" cy="24109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363554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/>
          </p:nvPr>
        </p:nvSpPr>
        <p:spPr>
          <a:xfrm>
            <a:off x="603250" y="4762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08"/>
            <a:ext cx="243656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292100">
              <a:lnSpc>
                <a:spcPct val="100000"/>
              </a:lnSpc>
              <a:spcBef>
                <a:spcPts val="0"/>
              </a:spcBef>
              <a:defRPr sz="9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409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87" r:id="rId1"/>
    <p:sldLayoutId id="2147485488" r:id="rId2"/>
    <p:sldLayoutId id="2147485489" r:id="rId3"/>
    <p:sldLayoutId id="2147485490" r:id="rId4"/>
    <p:sldLayoutId id="2147485491" r:id="rId5"/>
    <p:sldLayoutId id="2147485492" r:id="rId6"/>
    <p:sldLayoutId id="2147485493" r:id="rId7"/>
    <p:sldLayoutId id="2147485494" r:id="rId8"/>
    <p:sldLayoutId id="2147485495" r:id="rId9"/>
    <p:sldLayoutId id="2147485496" r:id="rId10"/>
    <p:sldLayoutId id="2147485497" r:id="rId11"/>
    <p:sldLayoutId id="2147485498" r:id="rId12"/>
    <p:sldLayoutId id="2147485499" r:id="rId13"/>
    <p:sldLayoutId id="2147485500" r:id="rId14"/>
    <p:sldLayoutId id="2147485501" r:id="rId15"/>
    <p:sldLayoutId id="2147485502" r:id="rId16"/>
    <p:sldLayoutId id="2147485503" r:id="rId17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中国的早晨五点钟"/>
          <p:cNvSpPr txBox="1">
            <a:spLocks noGrp="1"/>
          </p:cNvSpPr>
          <p:nvPr>
            <p:ph type="ctrTitle"/>
          </p:nvPr>
        </p:nvSpPr>
        <p:spPr>
          <a:xfrm>
            <a:off x="714424" y="2009424"/>
            <a:ext cx="10985502" cy="221994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13000" spc="-26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rPr sz="9600" dirty="0" err="1"/>
              <a:t>中国的早晨五点钟</a:t>
            </a:r>
            <a:endParaRPr sz="9600" dirty="0"/>
          </a:p>
        </p:txBody>
      </p:sp>
      <p:sp>
        <p:nvSpPr>
          <p:cNvPr id="172" name="小敏诗歌"/>
          <p:cNvSpPr txBox="1"/>
          <p:nvPr/>
        </p:nvSpPr>
        <p:spPr>
          <a:xfrm>
            <a:off x="7721336" y="5335988"/>
            <a:ext cx="2352555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60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3000" kern="0">
                <a:solidFill>
                  <a:srgbClr val="FF644E">
                    <a:lumOff val="-29866"/>
                  </a:srgbClr>
                </a:solidFill>
                <a:latin typeface="Helvetica Neue"/>
                <a:sym typeface="Helvetica Neue"/>
              </a:rPr>
              <a:t>小敏诗歌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再沒有捆鎖 再沒有戰爭 帶來了祝福 扭轉了命運…"/>
          <p:cNvSpPr txBox="1">
            <a:spLocks noGrp="1"/>
          </p:cNvSpPr>
          <p:nvPr>
            <p:ph type="ctrTitle"/>
          </p:nvPr>
        </p:nvSpPr>
        <p:spPr>
          <a:xfrm>
            <a:off x="-117054" y="818204"/>
            <a:ext cx="12309054" cy="476911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再沒有捆鎖</a:t>
            </a:r>
            <a:r>
              <a:rPr sz="7200" dirty="0"/>
              <a:t> </a:t>
            </a:r>
            <a:r>
              <a:rPr sz="7200" dirty="0" err="1"/>
              <a:t>再沒有戰爭</a:t>
            </a:r>
            <a:r>
              <a:rPr sz="7200" dirty="0"/>
              <a:t/>
            </a:r>
            <a:br>
              <a:rPr sz="7200" dirty="0"/>
            </a:br>
            <a:r>
              <a:rPr sz="7200" dirty="0" err="1"/>
              <a:t>帶來了祝福</a:t>
            </a:r>
            <a:r>
              <a:rPr sz="7200" dirty="0"/>
              <a:t> </a:t>
            </a:r>
            <a:r>
              <a:rPr sz="7200" dirty="0" err="1"/>
              <a:t>扭轉了命運</a:t>
            </a:r>
            <a:endParaRPr sz="72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今年是好收成</a:t>
            </a:r>
            <a:r>
              <a:rPr sz="7200" dirty="0"/>
              <a:t>;</a:t>
            </a:r>
          </a:p>
        </p:txBody>
      </p:sp>
      <p:sp>
        <p:nvSpPr>
          <p:cNvPr id="199" name="中國的早晨五點鐘 4/4"/>
          <p:cNvSpPr txBox="1"/>
          <p:nvPr/>
        </p:nvSpPr>
        <p:spPr>
          <a:xfrm>
            <a:off x="8720543" y="6492106"/>
            <a:ext cx="3440658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4/4 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再沒有捆鎖 再沒有戰爭 帶來了祝福 扭轉了命運…"/>
          <p:cNvSpPr txBox="1">
            <a:spLocks noGrp="1"/>
          </p:cNvSpPr>
          <p:nvPr>
            <p:ph type="ctrTitle"/>
          </p:nvPr>
        </p:nvSpPr>
        <p:spPr>
          <a:xfrm>
            <a:off x="-147853" y="874764"/>
            <a:ext cx="12309054" cy="476911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再沒有捆鎖</a:t>
            </a:r>
            <a:r>
              <a:rPr sz="7200" dirty="0"/>
              <a:t> </a:t>
            </a:r>
            <a:r>
              <a:rPr sz="7200" dirty="0" err="1"/>
              <a:t>再沒有戰爭</a:t>
            </a:r>
            <a:r>
              <a:rPr sz="7200" dirty="0"/>
              <a:t/>
            </a:r>
            <a:br>
              <a:rPr sz="7200" dirty="0"/>
            </a:br>
            <a:r>
              <a:rPr sz="7200" dirty="0" err="1"/>
              <a:t>帶來了祝福</a:t>
            </a:r>
            <a:r>
              <a:rPr sz="7200" dirty="0"/>
              <a:t> </a:t>
            </a:r>
            <a:r>
              <a:rPr sz="7200" dirty="0" err="1"/>
              <a:t>扭轉了命運</a:t>
            </a:r>
            <a:endParaRPr sz="72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今年是好收成</a:t>
            </a:r>
            <a:r>
              <a:rPr sz="7200" dirty="0"/>
              <a:t>!</a:t>
            </a:r>
          </a:p>
        </p:txBody>
      </p:sp>
      <p:sp>
        <p:nvSpPr>
          <p:cNvPr id="202" name="中國的早晨五點鐘 4/4"/>
          <p:cNvSpPr txBox="1"/>
          <p:nvPr/>
        </p:nvSpPr>
        <p:spPr>
          <a:xfrm>
            <a:off x="8720543" y="6492106"/>
            <a:ext cx="3440658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4/4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中國的早晨五點鐘 傳來祈禱聲 祈禱帶來復興和平…"/>
          <p:cNvSpPr txBox="1">
            <a:spLocks noGrp="1"/>
          </p:cNvSpPr>
          <p:nvPr>
            <p:ph type="ctrTitle"/>
          </p:nvPr>
        </p:nvSpPr>
        <p:spPr>
          <a:xfrm>
            <a:off x="63109" y="1091167"/>
            <a:ext cx="12065781" cy="37428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中國的早晨五點鐘</a:t>
            </a:r>
            <a:r>
              <a:rPr sz="7200" dirty="0"/>
              <a:t> </a:t>
            </a:r>
            <a:r>
              <a:rPr sz="7200" dirty="0" err="1"/>
              <a:t>傳來祈禱聲</a:t>
            </a:r>
            <a:r>
              <a:rPr sz="7200" dirty="0"/>
              <a:t/>
            </a:r>
            <a:br>
              <a:rPr sz="7200" dirty="0"/>
            </a:br>
            <a:r>
              <a:rPr sz="7200" dirty="0" err="1"/>
              <a:t>祈禱帶來復興和平</a:t>
            </a:r>
            <a:endParaRPr sz="72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lang="zh-CN" altLang="en-US" sz="7200" dirty="0"/>
              <a:t>带来</a:t>
            </a:r>
            <a:r>
              <a:rPr sz="7200" dirty="0" err="1"/>
              <a:t>合一得勝</a:t>
            </a:r>
            <a:r>
              <a:rPr sz="7200" dirty="0"/>
              <a:t>.</a:t>
            </a:r>
          </a:p>
        </p:txBody>
      </p:sp>
      <p:sp>
        <p:nvSpPr>
          <p:cNvPr id="175" name="中國的早晨五點鐘 1/4"/>
          <p:cNvSpPr txBox="1"/>
          <p:nvPr/>
        </p:nvSpPr>
        <p:spPr>
          <a:xfrm>
            <a:off x="8687323" y="6481032"/>
            <a:ext cx="3440657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1/4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中國的早晨五點鐘 傳來敬拜聲 人人都獻出真誠的愛…"/>
          <p:cNvSpPr txBox="1">
            <a:spLocks noGrp="1"/>
          </p:cNvSpPr>
          <p:nvPr>
            <p:ph type="ctrTitle"/>
          </p:nvPr>
        </p:nvSpPr>
        <p:spPr>
          <a:xfrm>
            <a:off x="68603" y="627476"/>
            <a:ext cx="12054793" cy="560304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中國的早晨五點鐘</a:t>
            </a:r>
            <a:r>
              <a:rPr sz="7200" dirty="0"/>
              <a:t> </a:t>
            </a:r>
            <a:r>
              <a:rPr sz="7200" dirty="0" err="1"/>
              <a:t>傳來</a:t>
            </a:r>
            <a:r>
              <a:rPr lang="zh-CN" altLang="en-US" sz="7200" dirty="0"/>
              <a:t>祈禱</a:t>
            </a:r>
            <a:r>
              <a:rPr sz="7200" dirty="0"/>
              <a:t>聲</a:t>
            </a:r>
            <a:br>
              <a:rPr sz="7200" dirty="0"/>
            </a:br>
            <a:r>
              <a:rPr sz="7200" dirty="0" err="1"/>
              <a:t>人人都獻出真誠的愛</a:t>
            </a:r>
            <a:endParaRPr sz="72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五湖四海皆弟兄</a:t>
            </a:r>
            <a:r>
              <a:rPr sz="7200" dirty="0"/>
              <a:t>.</a:t>
            </a:r>
          </a:p>
        </p:txBody>
      </p:sp>
      <p:sp>
        <p:nvSpPr>
          <p:cNvPr id="178" name="中國的早晨五點鐘 2/4"/>
          <p:cNvSpPr txBox="1"/>
          <p:nvPr/>
        </p:nvSpPr>
        <p:spPr>
          <a:xfrm>
            <a:off x="8687323" y="6469959"/>
            <a:ext cx="3440657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2/4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中國的早晨五點鐘 傳來祈禱聲 飛越了萬水千山…"/>
          <p:cNvSpPr txBox="1">
            <a:spLocks noGrp="1"/>
          </p:cNvSpPr>
          <p:nvPr>
            <p:ph type="ctrTitle"/>
          </p:nvPr>
        </p:nvSpPr>
        <p:spPr>
          <a:xfrm>
            <a:off x="0" y="488259"/>
            <a:ext cx="12097011" cy="560304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中國的早晨五點鐘</a:t>
            </a:r>
            <a:r>
              <a:rPr sz="7200" dirty="0"/>
              <a:t> </a:t>
            </a:r>
            <a:r>
              <a:rPr sz="7200" dirty="0" err="1"/>
              <a:t>傳來祈禱聲</a:t>
            </a:r>
            <a:r>
              <a:rPr sz="7200" dirty="0"/>
              <a:t/>
            </a:r>
            <a:br>
              <a:rPr sz="7200" dirty="0"/>
            </a:br>
            <a:r>
              <a:rPr sz="7200" dirty="0" err="1"/>
              <a:t>飛越了萬水千山</a:t>
            </a:r>
            <a:endParaRPr sz="72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融化冰冷的心靈</a:t>
            </a:r>
            <a:r>
              <a:rPr sz="7200" dirty="0"/>
              <a:t>.</a:t>
            </a:r>
          </a:p>
        </p:txBody>
      </p:sp>
      <p:sp>
        <p:nvSpPr>
          <p:cNvPr id="181" name="中國的早晨五點鐘 3/4"/>
          <p:cNvSpPr txBox="1"/>
          <p:nvPr/>
        </p:nvSpPr>
        <p:spPr>
          <a:xfrm>
            <a:off x="8687323" y="6481032"/>
            <a:ext cx="3440657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3/4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再沒有捆鎖 再沒有戰爭 帶來了祝福 扭轉了命運…"/>
          <p:cNvSpPr txBox="1">
            <a:spLocks noGrp="1"/>
          </p:cNvSpPr>
          <p:nvPr>
            <p:ph type="ctrTitle"/>
          </p:nvPr>
        </p:nvSpPr>
        <p:spPr>
          <a:xfrm>
            <a:off x="0" y="912471"/>
            <a:ext cx="12309054" cy="476911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8000" dirty="0" err="1"/>
              <a:t>再沒有捆鎖</a:t>
            </a:r>
            <a:r>
              <a:rPr sz="8000" dirty="0"/>
              <a:t> </a:t>
            </a:r>
            <a:r>
              <a:rPr sz="8000" dirty="0" err="1"/>
              <a:t>再沒有戰爭</a:t>
            </a:r>
            <a:r>
              <a:rPr sz="8000" dirty="0"/>
              <a:t/>
            </a:r>
            <a:br>
              <a:rPr sz="8000" dirty="0"/>
            </a:br>
            <a:r>
              <a:rPr sz="8000" dirty="0" err="1"/>
              <a:t>帶來了祝福</a:t>
            </a:r>
            <a:r>
              <a:rPr sz="8000" dirty="0"/>
              <a:t> </a:t>
            </a:r>
            <a:r>
              <a:rPr sz="8000" dirty="0" err="1"/>
              <a:t>扭轉了命運</a:t>
            </a:r>
            <a:endParaRPr sz="80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8000" dirty="0" err="1"/>
              <a:t>今年是好收成</a:t>
            </a:r>
            <a:r>
              <a:rPr sz="8000" dirty="0"/>
              <a:t>;</a:t>
            </a:r>
          </a:p>
        </p:txBody>
      </p:sp>
      <p:sp>
        <p:nvSpPr>
          <p:cNvPr id="184" name="中國的早晨五點鐘 4/4"/>
          <p:cNvSpPr txBox="1"/>
          <p:nvPr/>
        </p:nvSpPr>
        <p:spPr>
          <a:xfrm>
            <a:off x="8720543" y="6492106"/>
            <a:ext cx="3440657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4/4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再沒有捆鎖 再沒有戰爭 帶來了祝福 扭轉了命運…"/>
          <p:cNvSpPr txBox="1">
            <a:spLocks noGrp="1"/>
          </p:cNvSpPr>
          <p:nvPr>
            <p:ph type="ctrTitle"/>
          </p:nvPr>
        </p:nvSpPr>
        <p:spPr>
          <a:xfrm>
            <a:off x="-58527" y="1044444"/>
            <a:ext cx="12309054" cy="476911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8000" dirty="0" err="1"/>
              <a:t>再沒有捆鎖</a:t>
            </a:r>
            <a:r>
              <a:rPr sz="8000" dirty="0"/>
              <a:t> </a:t>
            </a:r>
            <a:r>
              <a:rPr sz="8000" dirty="0" err="1"/>
              <a:t>再沒有戰爭</a:t>
            </a:r>
            <a:r>
              <a:rPr sz="8000" dirty="0"/>
              <a:t/>
            </a:r>
            <a:br>
              <a:rPr sz="8000" dirty="0"/>
            </a:br>
            <a:r>
              <a:rPr sz="8000" dirty="0" err="1"/>
              <a:t>帶來了祝福</a:t>
            </a:r>
            <a:r>
              <a:rPr sz="8000" dirty="0"/>
              <a:t> </a:t>
            </a:r>
            <a:r>
              <a:rPr sz="8000" dirty="0" err="1"/>
              <a:t>扭轉了命運</a:t>
            </a:r>
            <a:endParaRPr sz="80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8000" dirty="0" err="1"/>
              <a:t>今年是好收成</a:t>
            </a:r>
            <a:r>
              <a:rPr sz="8000" dirty="0"/>
              <a:t>!</a:t>
            </a:r>
          </a:p>
        </p:txBody>
      </p:sp>
      <p:sp>
        <p:nvSpPr>
          <p:cNvPr id="187" name="中國的早晨五點鐘 4/4"/>
          <p:cNvSpPr txBox="1"/>
          <p:nvPr/>
        </p:nvSpPr>
        <p:spPr>
          <a:xfrm>
            <a:off x="8720543" y="6492106"/>
            <a:ext cx="3440658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4/4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中國的早晨五點鐘 傳來祈禱聲 祈禱帶來復興和平…"/>
          <p:cNvSpPr txBox="1">
            <a:spLocks noGrp="1"/>
          </p:cNvSpPr>
          <p:nvPr>
            <p:ph type="ctrTitle"/>
          </p:nvPr>
        </p:nvSpPr>
        <p:spPr>
          <a:xfrm>
            <a:off x="0" y="1355118"/>
            <a:ext cx="12065781" cy="37428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中國的早晨五點鐘</a:t>
            </a:r>
            <a:r>
              <a:rPr sz="7200" dirty="0"/>
              <a:t> </a:t>
            </a:r>
            <a:r>
              <a:rPr sz="7200" dirty="0" err="1"/>
              <a:t>傳來祈禱聲</a:t>
            </a:r>
            <a:r>
              <a:rPr sz="7200" dirty="0"/>
              <a:t/>
            </a:r>
            <a:br>
              <a:rPr sz="7200" dirty="0"/>
            </a:br>
            <a:r>
              <a:rPr sz="7200" dirty="0" err="1"/>
              <a:t>祈禱帶來復興和平</a:t>
            </a:r>
            <a:endParaRPr sz="72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lang="zh-CN" altLang="en-US" sz="7200" dirty="0"/>
              <a:t>带来</a:t>
            </a:r>
            <a:r>
              <a:rPr sz="7200" dirty="0" err="1"/>
              <a:t>合一得勝</a:t>
            </a:r>
            <a:r>
              <a:rPr sz="7200" dirty="0"/>
              <a:t>.</a:t>
            </a:r>
          </a:p>
        </p:txBody>
      </p:sp>
      <p:sp>
        <p:nvSpPr>
          <p:cNvPr id="190" name="中國的早晨五點鐘 1/4"/>
          <p:cNvSpPr txBox="1"/>
          <p:nvPr/>
        </p:nvSpPr>
        <p:spPr>
          <a:xfrm>
            <a:off x="8687322" y="6481032"/>
            <a:ext cx="3440658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1/4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中國的早晨五點鐘 傳來敬拜聲 人人都獻出真誠的愛…"/>
          <p:cNvSpPr txBox="1">
            <a:spLocks noGrp="1"/>
          </p:cNvSpPr>
          <p:nvPr>
            <p:ph type="ctrTitle"/>
          </p:nvPr>
        </p:nvSpPr>
        <p:spPr>
          <a:xfrm>
            <a:off x="-68597" y="627477"/>
            <a:ext cx="12054793" cy="560304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中國的早晨五點鐘</a:t>
            </a:r>
            <a:r>
              <a:rPr sz="7200" dirty="0"/>
              <a:t> </a:t>
            </a:r>
            <a:r>
              <a:rPr sz="7200" dirty="0" err="1"/>
              <a:t>傳來</a:t>
            </a:r>
            <a:r>
              <a:rPr lang="zh-CN" altLang="en-US" sz="7200" dirty="0"/>
              <a:t>祈禱</a:t>
            </a:r>
            <a:r>
              <a:rPr sz="7200" dirty="0"/>
              <a:t>聲</a:t>
            </a:r>
            <a:br>
              <a:rPr sz="7200" dirty="0"/>
            </a:br>
            <a:r>
              <a:rPr sz="7200" dirty="0" err="1"/>
              <a:t>人人都獻出真誠的愛</a:t>
            </a:r>
            <a:endParaRPr sz="72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五湖四海皆弟兄</a:t>
            </a:r>
            <a:r>
              <a:rPr sz="7200" dirty="0"/>
              <a:t>.</a:t>
            </a:r>
          </a:p>
        </p:txBody>
      </p:sp>
      <p:sp>
        <p:nvSpPr>
          <p:cNvPr id="193" name="中國的早晨五點鐘 2/4"/>
          <p:cNvSpPr txBox="1"/>
          <p:nvPr/>
        </p:nvSpPr>
        <p:spPr>
          <a:xfrm>
            <a:off x="8687322" y="6469959"/>
            <a:ext cx="3440658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2/4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中國的早晨五點鐘 傳來祈禱聲 飛越了萬水千山…"/>
          <p:cNvSpPr txBox="1">
            <a:spLocks noGrp="1"/>
          </p:cNvSpPr>
          <p:nvPr>
            <p:ph type="ctrTitle"/>
          </p:nvPr>
        </p:nvSpPr>
        <p:spPr>
          <a:xfrm>
            <a:off x="47494" y="705075"/>
            <a:ext cx="12097011" cy="560304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中國的早晨五點鐘</a:t>
            </a:r>
            <a:r>
              <a:rPr sz="7200" dirty="0"/>
              <a:t> </a:t>
            </a:r>
            <a:r>
              <a:rPr sz="7200" dirty="0" err="1"/>
              <a:t>傳來祈禱聲</a:t>
            </a:r>
            <a:r>
              <a:rPr sz="7200" dirty="0"/>
              <a:t/>
            </a:r>
            <a:br>
              <a:rPr sz="7200" dirty="0"/>
            </a:br>
            <a:r>
              <a:rPr sz="7200" dirty="0" err="1"/>
              <a:t>飛越了萬水千山</a:t>
            </a:r>
            <a:endParaRPr sz="7200" dirty="0"/>
          </a:p>
          <a:p>
            <a:pPr algn="ctr">
              <a:lnSpc>
                <a:spcPct val="100000"/>
              </a:lnSpc>
              <a:defRPr sz="13000" spc="-260">
                <a:solidFill>
                  <a:schemeClr val="accent5">
                    <a:lumOff val="-29866"/>
                  </a:schemeClr>
                </a:solidFill>
              </a:defRPr>
            </a:pPr>
            <a:r>
              <a:rPr sz="7200" dirty="0" err="1"/>
              <a:t>融化冰冷的心靈</a:t>
            </a:r>
            <a:r>
              <a:rPr sz="7200" dirty="0"/>
              <a:t>.</a:t>
            </a:r>
          </a:p>
        </p:txBody>
      </p:sp>
      <p:sp>
        <p:nvSpPr>
          <p:cNvPr id="196" name="中國的早晨五點鐘 3/4"/>
          <p:cNvSpPr txBox="1"/>
          <p:nvPr/>
        </p:nvSpPr>
        <p:spPr>
          <a:xfrm>
            <a:off x="8687322" y="6481032"/>
            <a:ext cx="3440658" cy="328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>
              <a:defRPr sz="4000"/>
            </a:lvl1pPr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000" kern="0">
                <a:solidFill>
                  <a:srgbClr val="000000"/>
                </a:solidFill>
                <a:latin typeface="Helvetica Neue"/>
                <a:sym typeface="Helvetica Neue"/>
              </a:rPr>
              <a:t>中國的早晨五點鐘 3/4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29654</TotalTime>
  <Words>48</Words>
  <Application>Microsoft Office PowerPoint</Application>
  <PresentationFormat>Custom</PresentationFormat>
  <Paragraphs>32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30_BasicColor</vt:lpstr>
      <vt:lpstr>中国的早晨五点钟</vt:lpstr>
      <vt:lpstr>中國的早晨五點鐘 傳來祈禱聲 祈禱帶來復興和平 带来合一得勝.</vt:lpstr>
      <vt:lpstr>中國的早晨五點鐘 傳來祈禱聲 人人都獻出真誠的愛 五湖四海皆弟兄.</vt:lpstr>
      <vt:lpstr>中國的早晨五點鐘 傳來祈禱聲 飛越了萬水千山 融化冰冷的心靈.</vt:lpstr>
      <vt:lpstr>再沒有捆鎖 再沒有戰爭 帶來了祝福 扭轉了命運 今年是好收成;</vt:lpstr>
      <vt:lpstr>再沒有捆鎖 再沒有戰爭 帶來了祝福 扭轉了命運 今年是好收成!</vt:lpstr>
      <vt:lpstr>中國的早晨五點鐘 傳來祈禱聲 祈禱帶來復興和平 带来合一得勝.</vt:lpstr>
      <vt:lpstr>中國的早晨五點鐘 傳來祈禱聲 人人都獻出真誠的愛 五湖四海皆弟兄.</vt:lpstr>
      <vt:lpstr>中國的早晨五點鐘 傳來祈禱聲 飛越了萬水千山 融化冰冷的心靈.</vt:lpstr>
      <vt:lpstr>再沒有捆鎖 再沒有戰爭 帶來了祝福 扭轉了命運 今年是好收成;</vt:lpstr>
      <vt:lpstr>再沒有捆鎖 再沒有戰爭 帶來了祝福 扭轉了命運 今年是好收成!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Qianqian Chen</dc:creator>
  <cp:lastModifiedBy>wangps</cp:lastModifiedBy>
  <cp:revision>329</cp:revision>
  <dcterms:created xsi:type="dcterms:W3CDTF">2018-06-05T19:05:47Z</dcterms:created>
  <dcterms:modified xsi:type="dcterms:W3CDTF">2025-10-27T02:51:22Z</dcterms:modified>
</cp:coreProperties>
</file>