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71" r:id="rId7"/>
    <p:sldId id="272" r:id="rId8"/>
    <p:sldId id="273" r:id="rId9"/>
    <p:sldId id="27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3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2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1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75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6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5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1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2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5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20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0082F-E9E7-4FF2-B6B6-4823896344C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351FE-7FEC-4305-99E4-7EDFFD74D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7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4161" y="1689964"/>
            <a:ext cx="10623677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rgbClr val="002060"/>
                </a:solidFill>
              </a:rPr>
              <a:t>愿耶和华赐福给你</a:t>
            </a:r>
            <a:endParaRPr lang="en-US" altLang="zh-CN" sz="6600" b="1" dirty="0" smtClean="0">
              <a:solidFill>
                <a:srgbClr val="002060"/>
              </a:solidFill>
            </a:endParaRPr>
          </a:p>
          <a:p>
            <a:pPr algn="ctr"/>
            <a:endParaRPr lang="en-US" sz="4400" b="1" dirty="0"/>
          </a:p>
          <a:p>
            <a:pPr algn="ctr"/>
            <a:r>
              <a:rPr lang="en-US" sz="6000" b="1" dirty="0" smtClean="0">
                <a:solidFill>
                  <a:srgbClr val="C00000"/>
                </a:solidFill>
              </a:rPr>
              <a:t>The Lord Bless you and Keep you</a:t>
            </a:r>
            <a:endParaRPr lang="en-US" sz="6000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87126" y="5325681"/>
            <a:ext cx="58177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/>
              <a:t>民数记 </a:t>
            </a:r>
            <a:r>
              <a:rPr lang="en-US" altLang="zh-CN" sz="4000" b="1" dirty="0"/>
              <a:t>(</a:t>
            </a:r>
            <a:r>
              <a:rPr lang="en-US" sz="4000" b="1" dirty="0"/>
              <a:t>Numbers) 6:24-26</a:t>
            </a:r>
          </a:p>
        </p:txBody>
      </p:sp>
    </p:spTree>
    <p:extLst>
      <p:ext uri="{BB962C8B-B14F-4D97-AF65-F5344CB8AC3E}">
        <p14:creationId xmlns:p14="http://schemas.microsoft.com/office/powerpoint/2010/main" val="80098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33770" y="1538571"/>
            <a:ext cx="692446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愿耶和华赐福给你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愿耶和华永远保护你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endParaRPr lang="en-US" altLang="zh-CN" sz="5400" b="1" dirty="0"/>
          </a:p>
          <a:p>
            <a:pPr algn="ctr"/>
            <a:r>
              <a:rPr lang="en-US" altLang="zh-CN" sz="3600" b="1" dirty="0" smtClean="0">
                <a:solidFill>
                  <a:srgbClr val="C00000"/>
                </a:solidFill>
              </a:rPr>
              <a:t>May our Lord Jehovah bless You</a:t>
            </a:r>
          </a:p>
          <a:p>
            <a:pPr algn="ctr"/>
            <a:r>
              <a:rPr lang="en-US" altLang="zh-CN" sz="3600" b="1" dirty="0" smtClean="0">
                <a:solidFill>
                  <a:srgbClr val="C00000"/>
                </a:solidFill>
              </a:rPr>
              <a:t>May His protection be with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65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0348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4577" y="1494872"/>
            <a:ext cx="819185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愿耶和华他的脸光照你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愿耶和华赐你平安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endParaRPr lang="en-US" sz="5400" b="1" dirty="0"/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And may His countenance shine upon you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May Jehovah grant you peace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03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38556" y="1538571"/>
            <a:ext cx="692446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愿耶和华赐福给你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愿耶和华永远保护你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endParaRPr lang="en-US" altLang="zh-CN" sz="5400" b="1" dirty="0"/>
          </a:p>
          <a:p>
            <a:pPr algn="ctr"/>
            <a:r>
              <a:rPr lang="en-US" altLang="zh-CN" sz="3600" b="1" dirty="0" smtClean="0">
                <a:solidFill>
                  <a:srgbClr val="C00000"/>
                </a:solidFill>
              </a:rPr>
              <a:t>May our Lord Jehovah bless You</a:t>
            </a:r>
          </a:p>
          <a:p>
            <a:pPr algn="ctr"/>
            <a:r>
              <a:rPr lang="en-US" altLang="zh-CN" sz="3600" b="1" dirty="0" smtClean="0">
                <a:solidFill>
                  <a:srgbClr val="C00000"/>
                </a:solidFill>
              </a:rPr>
              <a:t>May His protection be with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4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0348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24245" y="1582339"/>
            <a:ext cx="819185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愿耶和华他的脸光照你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愿耶和华赐你平安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endParaRPr lang="en-US" sz="5400" b="1" dirty="0"/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And may His countenance shine upon you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May Jehovah grant you peace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2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33770" y="1538571"/>
            <a:ext cx="692446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愿耶和华赐福给你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愿耶和华永远保护你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endParaRPr lang="en-US" altLang="zh-CN" sz="5400" b="1" dirty="0"/>
          </a:p>
          <a:p>
            <a:pPr algn="ctr"/>
            <a:r>
              <a:rPr lang="en-US" altLang="zh-CN" sz="3600" b="1" dirty="0" smtClean="0">
                <a:solidFill>
                  <a:srgbClr val="C00000"/>
                </a:solidFill>
              </a:rPr>
              <a:t>May our Lord Jehovah bless You</a:t>
            </a:r>
          </a:p>
          <a:p>
            <a:pPr algn="ctr"/>
            <a:r>
              <a:rPr lang="en-US" altLang="zh-CN" sz="3600" b="1" dirty="0" smtClean="0">
                <a:solidFill>
                  <a:srgbClr val="C00000"/>
                </a:solidFill>
              </a:rPr>
              <a:t>May His protection be with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21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0348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4577" y="1494872"/>
            <a:ext cx="819185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愿耶和华他的脸光照你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愿耶和华赐你平安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endParaRPr lang="en-US" sz="5400" b="1" dirty="0"/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And may His countenance shine upon you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May Jehovah grant you peace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4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38556" y="1538571"/>
            <a:ext cx="692446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愿耶和华赐福给你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愿耶和华永远保护你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endParaRPr lang="en-US" altLang="zh-CN" sz="5400" b="1" dirty="0"/>
          </a:p>
          <a:p>
            <a:pPr algn="ctr"/>
            <a:r>
              <a:rPr lang="en-US" altLang="zh-CN" sz="3600" b="1" dirty="0" smtClean="0">
                <a:solidFill>
                  <a:srgbClr val="C00000"/>
                </a:solidFill>
              </a:rPr>
              <a:t>May our Lord Jehovah bless You</a:t>
            </a:r>
          </a:p>
          <a:p>
            <a:pPr algn="ctr"/>
            <a:r>
              <a:rPr lang="en-US" altLang="zh-CN" sz="3600" b="1" dirty="0" smtClean="0">
                <a:solidFill>
                  <a:srgbClr val="C00000"/>
                </a:solidFill>
              </a:rPr>
              <a:t>May His protection be with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76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0348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24245" y="1582339"/>
            <a:ext cx="819185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愿耶和华他的脸光照你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r>
              <a:rPr lang="zh-CN" altLang="en-US" sz="5400" b="1" dirty="0" smtClean="0">
                <a:solidFill>
                  <a:srgbClr val="002060"/>
                </a:solidFill>
              </a:rPr>
              <a:t>愿耶和华赐你平安</a:t>
            </a:r>
            <a:endParaRPr lang="en-US" altLang="zh-CN" sz="5400" b="1" dirty="0" smtClean="0">
              <a:solidFill>
                <a:srgbClr val="002060"/>
              </a:solidFill>
            </a:endParaRPr>
          </a:p>
          <a:p>
            <a:pPr algn="ctr"/>
            <a:endParaRPr lang="en-US" sz="5400" b="1" dirty="0"/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And may His countenance shine upon you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May Jehovah grant you peace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15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258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</dc:creator>
  <cp:lastModifiedBy>Shen, Chi</cp:lastModifiedBy>
  <cp:revision>16</cp:revision>
  <dcterms:created xsi:type="dcterms:W3CDTF">2026-10-13T14:14:42Z</dcterms:created>
  <dcterms:modified xsi:type="dcterms:W3CDTF">2026-10-14T00:11:56Z</dcterms:modified>
</cp:coreProperties>
</file>