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sldIdLst>
    <p:sldId id="332" r:id="rId2"/>
    <p:sldId id="333" r:id="rId3"/>
    <p:sldId id="334" r:id="rId4"/>
    <p:sldId id="338" r:id="rId5"/>
    <p:sldId id="336" r:id="rId6"/>
    <p:sldId id="33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110" d="100"/>
          <a:sy n="110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33DAED3-D0EF-49D8-9B52-A8926833C363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54F1A7C-E1FA-403D-B521-3FA25A442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E9C6-DF51-4805-B85E-B47F26B62B5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4D0BE-3920-41E7-B46B-B208BEFFE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35F45-AA40-4644-BF21-5B0C5470389C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C9151-FBF3-4119-83DD-D0569E291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89898-0F71-4233-B6F7-14ED2042D83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AF5E-39B8-453E-AE9A-DEA6DBA33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5C119-648E-4C7C-89E7-A9BC86CCEE1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DFBDE-CFCF-4AE9-95A4-840B1C3FC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9FAA1-F7F6-4A07-8B18-9D9FC2933E2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1D9C1-132C-470E-8075-2AB801599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2A3AD-F6C9-4CF3-82C7-E542EE48ACE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B50B3-676A-41F2-A42E-EDE35F594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CB080-D4C8-424E-8FC5-0F93EF27A6B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5846B-F61F-4D0C-B145-354E733AE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84CA-CE55-4143-B5BB-F9AD4B12886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FA39-612A-47B5-B95B-7EA776B23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B80D4-B245-4242-8311-3B7875A7930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F5656-9EB2-46F1-BB66-317BE2D7B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53638-1EC6-4F5D-B887-4DC60E3EC3E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2612-CC72-422F-ADEF-6AD587162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596D1-E287-44A3-8251-89F7B255072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30B3C-6F93-49FD-9395-ABBD47EB8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15FEC7-AB0A-4C35-8257-B42026716AF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9FB2FAE0-35E7-4347-BA70-82601CB1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6" r:id="rId2"/>
    <p:sldLayoutId id="2147483702" r:id="rId3"/>
    <p:sldLayoutId id="2147483697" r:id="rId4"/>
    <p:sldLayoutId id="2147483703" r:id="rId5"/>
    <p:sldLayoutId id="2147483698" r:id="rId6"/>
    <p:sldLayoutId id="2147483704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8001000" cy="13716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#475</a:t>
            </a:r>
            <a:r>
              <a:rPr lang="zh-TW" altLang="en-US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zh-TW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讓人從你認識耶穌 </a:t>
            </a: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/>
            </a:r>
            <a:b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</a:b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Let Others See Jesus in You  </a:t>
            </a:r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1/3</a:t>
            </a:r>
            <a:endParaRPr lang="zh-TW" altLang="en-US" sz="2200" smtClean="0"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8077200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當你經過罪惡世途</a:t>
            </a:r>
            <a:r>
              <a:rPr lang="en-US" altLang="zh-TW" sz="3600" b="1" smtClean="0">
                <a:ea typeface="全真楷書"/>
                <a:cs typeface="全真楷書"/>
              </a:rPr>
              <a:t>, </a:t>
            </a:r>
            <a:r>
              <a:rPr lang="zh-TW" altLang="en-US" sz="3600" b="1" smtClean="0">
                <a:ea typeface="全真楷書"/>
                <a:cs typeface="全真楷書"/>
              </a:rPr>
              <a:t>生活受別人注目，</a:t>
            </a:r>
            <a:endParaRPr lang="en-US" altLang="zh-TW" sz="36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 smtClean="0"/>
              <a:t>While passing thro' this world of sin,</a:t>
            </a:r>
            <a:br>
              <a:rPr lang="en-US" sz="3600" b="1" smtClean="0"/>
            </a:br>
            <a:r>
              <a:rPr lang="en-US" sz="3600" b="1" smtClean="0"/>
              <a:t>and others your life shall view,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36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你當裡外清潔完美</a:t>
            </a:r>
            <a:r>
              <a:rPr lang="en-US" altLang="zh-TW" sz="3600" b="1" smtClean="0">
                <a:ea typeface="全真楷書"/>
                <a:cs typeface="全真楷書"/>
              </a:rPr>
              <a:t>, </a:t>
            </a:r>
            <a:r>
              <a:rPr lang="zh-TW" altLang="en-US" sz="3600" b="1" smtClean="0">
                <a:ea typeface="全真楷書"/>
                <a:cs typeface="全真楷書"/>
              </a:rPr>
              <a:t>讓人從你認識耶穌</a:t>
            </a:r>
            <a:r>
              <a:rPr lang="zh-TW" altLang="en-US" sz="4000" b="1" smtClean="0">
                <a:ea typeface="全真楷書"/>
                <a:cs typeface="全真楷書"/>
              </a:rPr>
              <a:t>。</a:t>
            </a:r>
            <a:endParaRPr lang="en-US" altLang="zh-TW" sz="40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 smtClean="0"/>
              <a:t>Be clean and pure without, within;</a:t>
            </a:r>
            <a:br>
              <a:rPr lang="en-US" sz="3600" b="1" smtClean="0"/>
            </a:br>
            <a:r>
              <a:rPr lang="en-US" sz="3600" b="1" smtClean="0"/>
              <a:t>Let others see Jesus in you.</a:t>
            </a:r>
            <a:endParaRPr lang="en-US" altLang="zh-TW" sz="3600" b="1" smtClean="0">
              <a:ea typeface="全真楷書"/>
              <a:cs typeface="全真楷書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36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8077200" cy="13716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#475</a:t>
            </a:r>
            <a:r>
              <a:rPr lang="zh-TW" altLang="en-US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zh-TW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讓人從你認識耶穌 </a:t>
            </a: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/>
            </a:r>
            <a:b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</a:b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Let Others See Jesus in You  </a:t>
            </a:r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1/3</a:t>
            </a:r>
            <a:endParaRPr lang="zh-TW" altLang="en-US" sz="2200" smtClean="0"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924800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讓人從你認識耶穌，</a:t>
            </a:r>
            <a:r>
              <a:rPr lang="en-US" altLang="zh-TW" sz="4000" smtClean="0">
                <a:ea typeface="全真楷書"/>
                <a:cs typeface="全真楷書"/>
              </a:rPr>
              <a:t>  X2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smtClean="0">
                <a:ea typeface="全真楷書"/>
                <a:cs typeface="全真楷書"/>
              </a:rPr>
              <a:t>Let others see Jesus in you   X2</a:t>
            </a:r>
            <a:endParaRPr lang="zh-TW" altLang="en-US" sz="4000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忠心真誠傳揚耶穌救贖主，</a:t>
            </a:r>
            <a:endParaRPr lang="en-US" altLang="zh-TW" sz="40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3600" smtClean="0">
                <a:ea typeface="全真楷書"/>
                <a:cs typeface="全真楷書"/>
              </a:rPr>
              <a:t>Keep telling the story, be faithful and true</a:t>
            </a:r>
            <a:endParaRPr lang="zh-TW" altLang="en-US" sz="3600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讓人從你認識耶穌。</a:t>
            </a:r>
            <a:endParaRPr lang="en-US" altLang="zh-TW" sz="40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smtClean="0">
                <a:ea typeface="全真楷書"/>
                <a:cs typeface="全真楷書"/>
              </a:rPr>
              <a:t>Let others see Jesus in you</a:t>
            </a:r>
            <a:endParaRPr lang="en-US" altLang="zh-TW" sz="2000" smtClean="0">
              <a:ea typeface="全真楷書"/>
              <a:cs typeface="全真楷書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36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8001000" cy="13716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#475</a:t>
            </a:r>
            <a:r>
              <a:rPr lang="zh-TW" altLang="en-US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zh-TW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讓人從你認識耶穌 </a:t>
            </a: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/>
            </a:r>
            <a:b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</a:b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Let Others See Jesus in You  </a:t>
            </a:r>
            <a:r>
              <a:rPr lang="en-US" altLang="zh-TW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2</a:t>
            </a:r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/3</a:t>
            </a:r>
            <a:endParaRPr lang="zh-TW" altLang="en-US" sz="2200" smtClean="0"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8077200" cy="4343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生活像書展在人前，被眾人反覆誦念，</a:t>
            </a:r>
            <a:endParaRPr lang="en-US" altLang="zh-TW" sz="36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 smtClean="0"/>
              <a:t>Your life's a book before their eyes,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 smtClean="0"/>
              <a:t>They're reading it thro' and thro’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36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能否指引別人歸主，能否從你認識耶穌</a:t>
            </a:r>
            <a:endParaRPr lang="en-US" altLang="zh-TW" sz="36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 smtClean="0"/>
              <a:t>Say, does it point them to the skis,</a:t>
            </a:r>
            <a:endParaRPr lang="en-US" sz="36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 smtClean="0"/>
              <a:t>Do others see Jesus in you?</a:t>
            </a:r>
            <a:endParaRPr lang="en-US" altLang="zh-TW" sz="3600" b="1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8077200" cy="13716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#475</a:t>
            </a:r>
            <a:r>
              <a:rPr lang="zh-TW" altLang="en-US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zh-TW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讓人從你認識耶穌 </a:t>
            </a: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/>
            </a:r>
            <a:b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</a:b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Let Others See Jesus in You  </a:t>
            </a:r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1/3</a:t>
            </a:r>
            <a:endParaRPr lang="zh-TW" altLang="en-US" sz="2200" smtClean="0"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924800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讓人從你認識耶穌，</a:t>
            </a:r>
            <a:r>
              <a:rPr lang="en-US" altLang="zh-TW" sz="4000" smtClean="0">
                <a:ea typeface="全真楷書"/>
                <a:cs typeface="全真楷書"/>
              </a:rPr>
              <a:t>  X2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smtClean="0">
                <a:ea typeface="全真楷書"/>
                <a:cs typeface="全真楷書"/>
              </a:rPr>
              <a:t>Let others see Jesus in you   X2</a:t>
            </a:r>
            <a:endParaRPr lang="zh-TW" altLang="en-US" sz="4000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忠心真誠傳揚耶穌救贖主，</a:t>
            </a:r>
            <a:endParaRPr lang="en-US" altLang="zh-TW" sz="40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3600" smtClean="0">
                <a:ea typeface="全真楷書"/>
                <a:cs typeface="全真楷書"/>
              </a:rPr>
              <a:t>Keep telling the story, be faithful and true</a:t>
            </a:r>
            <a:endParaRPr lang="zh-TW" altLang="en-US" sz="3600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讓人從你認識耶穌。</a:t>
            </a:r>
            <a:endParaRPr lang="en-US" altLang="zh-TW" sz="40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smtClean="0">
                <a:ea typeface="全真楷書"/>
                <a:cs typeface="全真楷書"/>
              </a:rPr>
              <a:t>Let others see Jesus in you</a:t>
            </a:r>
            <a:endParaRPr lang="en-US" altLang="zh-TW" sz="2000" smtClean="0">
              <a:ea typeface="全真楷書"/>
              <a:cs typeface="全真楷書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36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8001000" cy="13716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#475</a:t>
            </a:r>
            <a:r>
              <a:rPr lang="zh-TW" altLang="en-US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zh-TW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讓人從你認識耶穌 </a:t>
            </a: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/>
            </a:r>
            <a:b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</a:b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Let Others See Jesus in You  </a:t>
            </a:r>
            <a:r>
              <a:rPr lang="en-US" altLang="zh-TW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3</a:t>
            </a:r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/3</a:t>
            </a:r>
            <a:endParaRPr lang="zh-TW" altLang="en-US" sz="2200" smtClean="0"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不論日夜為主而活，真誠忠勇像恩主，</a:t>
            </a:r>
            <a:endParaRPr lang="en-US" altLang="zh-TW" sz="36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400" b="1" smtClean="0"/>
              <a:t>Then live for Christ both day and night,</a:t>
            </a:r>
            <a:br>
              <a:rPr lang="en-US" sz="3400" b="1" smtClean="0"/>
            </a:br>
            <a:r>
              <a:rPr lang="en-US" sz="3400" b="1" smtClean="0"/>
              <a:t>Be faithful, be brave and true,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36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領人得著生命真光，讓人從你認識耶穌。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b="1" smtClean="0"/>
              <a:t>and lead the lost to life and Christ.</a:t>
            </a:r>
            <a:br>
              <a:rPr lang="en-US" sz="3600" b="1" smtClean="0"/>
            </a:br>
            <a:r>
              <a:rPr lang="en-US" sz="3600" b="1" smtClean="0"/>
              <a:t>Let others see Jesus in you.</a:t>
            </a:r>
            <a:endParaRPr lang="en-US" altLang="zh-TW" sz="3600" b="1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8077200" cy="13716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#475</a:t>
            </a:r>
            <a:r>
              <a:rPr lang="zh-TW" altLang="en-US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zh-TW" alt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讓人從你認識耶穌 </a:t>
            </a: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/>
            </a:r>
            <a:b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</a:br>
            <a:r>
              <a:rPr lang="en-US" altLang="zh-TW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全真楷書"/>
                <a:ea typeface="全真楷書"/>
                <a:cs typeface="全真楷書"/>
              </a:rPr>
              <a:t>Let Others See Jesus in You  </a:t>
            </a:r>
            <a:r>
              <a:rPr lang="zh-TW" altLang="en-US" sz="2900" smtClean="0">
                <a:effectLst>
                  <a:outerShdw blurRad="38100" dist="38100" dir="2700000" algn="tl">
                    <a:srgbClr val="C0C0C0"/>
                  </a:outerShdw>
                </a:effectLst>
                <a:ea typeface="全真楷書"/>
                <a:cs typeface="全真楷書"/>
              </a:rPr>
              <a:t>1/3</a:t>
            </a:r>
            <a:endParaRPr lang="zh-TW" altLang="en-US" sz="2200" smtClean="0"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924800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讓人從你認識耶穌，</a:t>
            </a:r>
            <a:r>
              <a:rPr lang="en-US" altLang="zh-TW" sz="4000" smtClean="0">
                <a:ea typeface="全真楷書"/>
                <a:cs typeface="全真楷書"/>
              </a:rPr>
              <a:t>  X2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smtClean="0">
                <a:ea typeface="全真楷書"/>
                <a:cs typeface="全真楷書"/>
              </a:rPr>
              <a:t>Let others see Jesus in you   X2</a:t>
            </a:r>
            <a:endParaRPr lang="zh-TW" altLang="en-US" sz="4000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忠心真誠傳揚耶穌救贖主，</a:t>
            </a:r>
            <a:endParaRPr lang="en-US" altLang="zh-TW" sz="40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3600" smtClean="0">
                <a:ea typeface="全真楷書"/>
                <a:cs typeface="全真楷書"/>
              </a:rPr>
              <a:t>Keep telling the story, be faithful and true</a:t>
            </a:r>
            <a:endParaRPr lang="zh-TW" altLang="en-US" sz="3600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ea typeface="全真楷書"/>
                <a:cs typeface="全真楷書"/>
              </a:rPr>
              <a:t>讓人從你認識耶穌。</a:t>
            </a:r>
            <a:endParaRPr lang="en-US" altLang="zh-TW" sz="4000" b="1" smtClean="0">
              <a:ea typeface="全真楷書"/>
              <a:cs typeface="全真楷書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smtClean="0">
                <a:ea typeface="全真楷書"/>
                <a:cs typeface="全真楷書"/>
              </a:rPr>
              <a:t>Let others see Jesus in you</a:t>
            </a:r>
            <a:endParaRPr lang="en-US" altLang="zh-TW" sz="2000" smtClean="0">
              <a:ea typeface="全真楷書"/>
              <a:cs typeface="全真楷書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36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351</TotalTime>
  <Words>338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Gill Sans MT</vt:lpstr>
      <vt:lpstr>Arial</vt:lpstr>
      <vt:lpstr>Wingdings 2</vt:lpstr>
      <vt:lpstr>Verdana</vt:lpstr>
      <vt:lpstr>Calibri</vt:lpstr>
      <vt:lpstr>Microsoft JhengHei</vt:lpstr>
      <vt:lpstr>全真楷書</vt:lpstr>
      <vt:lpstr>新細明體</vt:lpstr>
      <vt:lpstr>Solstice</vt:lpstr>
      <vt:lpstr>#475   讓人從你認識耶穌  Let Others See Jesus in You  1/3</vt:lpstr>
      <vt:lpstr>#475   讓人從你認識耶穌  Let Others See Jesus in You  1/3</vt:lpstr>
      <vt:lpstr>#475   讓人從你認識耶穌  Let Others See Jesus in You  2/3</vt:lpstr>
      <vt:lpstr>#475   讓人從你認識耶穌  Let Others See Jesus in You  1/3</vt:lpstr>
      <vt:lpstr>#475   讓人從你認識耶穌  Let Others See Jesus in You  3/3</vt:lpstr>
      <vt:lpstr>#475   讓人從你認識耶穌  Let Others See Jesus in You  1/3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Ruxin Dai</dc:creator>
  <cp:lastModifiedBy>Mingyong Huang</cp:lastModifiedBy>
  <cp:revision>72</cp:revision>
  <dcterms:created xsi:type="dcterms:W3CDTF">2011-09-03T20:26:02Z</dcterms:created>
  <dcterms:modified xsi:type="dcterms:W3CDTF">2018-03-26T03:27:52Z</dcterms:modified>
</cp:coreProperties>
</file>