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"/>
  </p:notesMasterIdLst>
  <p:handoutMasterIdLst>
    <p:handoutMasterId r:id="rId6"/>
  </p:handout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105" d="100"/>
          <a:sy n="105" d="100"/>
        </p:scale>
        <p:origin x="-183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fld id="{68C360A5-84FD-4FA3-9EEE-A1A64D8238DE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6148" name="Rectangle 4"/>
          <p:cNvSpPr>
            <a:spLocks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fld id="{E975858C-C3CF-476B-AE61-04072A1CDE6D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457200" y="998538"/>
            <a:ext cx="8153400" cy="1600200"/>
            <a:chOff x="288" y="629"/>
            <a:chExt cx="5136" cy="1008"/>
          </a:xfrm>
        </p:grpSpPr>
        <p:sp>
          <p:nvSpPr>
            <p:cNvPr id="3075" name="Arc 3"/>
            <p:cNvSpPr>
              <a:spLocks/>
            </p:cNvSpPr>
            <p:nvPr/>
          </p:nvSpPr>
          <p:spPr bwMode="invGray">
            <a:xfrm>
              <a:off x="3621" y="629"/>
              <a:ext cx="1803" cy="100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  <p:sp>
          <p:nvSpPr>
            <p:cNvPr id="3076" name="Arc 4"/>
            <p:cNvSpPr>
              <a:spLocks/>
            </p:cNvSpPr>
            <p:nvPr/>
          </p:nvSpPr>
          <p:spPr bwMode="invGray">
            <a:xfrm>
              <a:off x="3575" y="733"/>
              <a:ext cx="1803" cy="80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  <p:sp>
          <p:nvSpPr>
            <p:cNvPr id="3077" name="Arc 5"/>
            <p:cNvSpPr>
              <a:spLocks/>
            </p:cNvSpPr>
            <p:nvPr/>
          </p:nvSpPr>
          <p:spPr bwMode="invGray">
            <a:xfrm>
              <a:off x="3548" y="872"/>
              <a:ext cx="1802" cy="52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  <p:sp>
          <p:nvSpPr>
            <p:cNvPr id="3078" name="AutoShape 6"/>
            <p:cNvSpPr>
              <a:spLocks noChangeArrowheads="1"/>
            </p:cNvSpPr>
            <p:nvPr/>
          </p:nvSpPr>
          <p:spPr bwMode="invGray">
            <a:xfrm>
              <a:off x="288" y="1076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</p:grpSp>
      <p:sp>
        <p:nvSpPr>
          <p:cNvPr id="3079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 algn="l">
              <a:defRPr kumimoji="0">
                <a:solidFill>
                  <a:srgbClr val="FFCC66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>
              <a:spcBef>
                <a:spcPct val="0"/>
              </a:spcBef>
              <a:buClrTx/>
              <a:buFontTx/>
              <a:buNone/>
              <a:defRPr kumimoji="0">
                <a:solidFill>
                  <a:srgbClr val="FFFFCC"/>
                </a:solidFill>
              </a:defRPr>
            </a:lvl1pPr>
          </a:lstStyle>
          <a:p>
            <a:r>
              <a:rPr lang="zh-TW" altLang="en-US"/>
              <a:t>按一下以編輯母片次標題樣式</a:t>
            </a:r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fld id="{F0488B49-08EC-4509-ABB2-29D6E2EE625F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AA556B-F6A4-4042-AA6D-1EBCD29EA713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154A5C-AAAF-40FB-BBF2-7C6EAA40FF0A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885601-B52B-4904-9E73-9C887021808A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D5E534-3C78-4494-8D8B-E6E0FA174AED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9FD3E9-2C24-4035-BE95-8EE2FF18D8DC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2BC778-3619-41DB-BC70-FA39C5FE408B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D03522-0084-4DF4-848D-28CB705AA132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3E7523-06BF-4CBD-A0DB-9426A2E2C6DE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94F843-D62D-4209-90C7-7740B676D369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EE5EF1-58BC-4047-8EF3-923A5A79A8E5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457200" y="998538"/>
            <a:ext cx="8153400" cy="1600200"/>
            <a:chOff x="288" y="629"/>
            <a:chExt cx="5136" cy="1008"/>
          </a:xfrm>
        </p:grpSpPr>
        <p:sp>
          <p:nvSpPr>
            <p:cNvPr id="2051" name="Arc 3"/>
            <p:cNvSpPr>
              <a:spLocks/>
            </p:cNvSpPr>
            <p:nvPr/>
          </p:nvSpPr>
          <p:spPr bwMode="invGray">
            <a:xfrm>
              <a:off x="3621" y="629"/>
              <a:ext cx="1803" cy="100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  <p:sp>
          <p:nvSpPr>
            <p:cNvPr id="2052" name="Arc 4"/>
            <p:cNvSpPr>
              <a:spLocks/>
            </p:cNvSpPr>
            <p:nvPr/>
          </p:nvSpPr>
          <p:spPr bwMode="invGray">
            <a:xfrm>
              <a:off x="3575" y="733"/>
              <a:ext cx="1803" cy="80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  <p:sp>
          <p:nvSpPr>
            <p:cNvPr id="2053" name="Arc 5"/>
            <p:cNvSpPr>
              <a:spLocks/>
            </p:cNvSpPr>
            <p:nvPr/>
          </p:nvSpPr>
          <p:spPr bwMode="invGray">
            <a:xfrm>
              <a:off x="3548" y="872"/>
              <a:ext cx="1802" cy="52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  <p:sp>
          <p:nvSpPr>
            <p:cNvPr id="2054" name="AutoShape 6"/>
            <p:cNvSpPr>
              <a:spLocks noChangeArrowheads="1"/>
            </p:cNvSpPr>
            <p:nvPr/>
          </p:nvSpPr>
          <p:spPr bwMode="invGray">
            <a:xfrm>
              <a:off x="288" y="1076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</p:grpSp>
      <p:sp>
        <p:nvSpPr>
          <p:cNvPr id="2055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574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按一下以編輯母片本文樣式</a:t>
            </a:r>
          </a:p>
          <a:p>
            <a:pPr lvl="1"/>
            <a:r>
              <a:rPr lang="zh-TW" altLang="en-US" smtClean="0"/>
              <a:t>第二階層</a:t>
            </a:r>
          </a:p>
          <a:p>
            <a:pPr lvl="2"/>
            <a:r>
              <a:rPr lang="zh-TW" altLang="en-US" smtClean="0"/>
              <a:t>第三階層</a:t>
            </a:r>
          </a:p>
          <a:p>
            <a:pPr lvl="3"/>
            <a:r>
              <a:rPr lang="zh-TW" altLang="en-US" smtClean="0"/>
              <a:t>第四階層</a:t>
            </a:r>
          </a:p>
          <a:p>
            <a:pPr lvl="4"/>
            <a:r>
              <a:rPr lang="zh-TW" altLang="en-US" smtClean="0"/>
              <a:t>第五階層</a:t>
            </a: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50000"/>
              </a:spcBef>
              <a:defRPr sz="1400"/>
            </a:lvl1pPr>
          </a:lstStyle>
          <a:p>
            <a:endParaRPr lang="zh-TW" altLang="en-US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50000"/>
              </a:spcBef>
              <a:defRPr sz="1400"/>
            </a:lvl1pPr>
          </a:lstStyle>
          <a:p>
            <a:endParaRPr lang="zh-TW" altLang="en-US"/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50000"/>
              </a:spcBef>
              <a:defRPr sz="1400"/>
            </a:lvl1pPr>
          </a:lstStyle>
          <a:p>
            <a:fld id="{216E803F-0A06-47B7-8043-CD04F32AB6B6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kumimoji="1" sz="32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kumimoji="1" sz="32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772400" cy="990600"/>
          </a:xfrm>
        </p:spPr>
        <p:txBody>
          <a:bodyPr/>
          <a:lstStyle/>
          <a:p>
            <a:r>
              <a:rPr lang="en-US" altLang="zh-TW" sz="2800"/>
              <a:t>Let Others See Jesus in You</a:t>
            </a:r>
            <a:br>
              <a:rPr lang="en-US" altLang="zh-TW" sz="2800"/>
            </a:br>
            <a:r>
              <a:rPr lang="en-US" altLang="zh-TW" sz="2400"/>
              <a:t>#475</a:t>
            </a:r>
            <a:r>
              <a:rPr lang="en-US" altLang="zh-TW" sz="4800"/>
              <a:t>   </a:t>
            </a:r>
            <a:r>
              <a:rPr lang="zh-TW" altLang="en-US" sz="4800">
                <a:latin typeface="全真楷書" pitchFamily="49" charset="-120"/>
                <a:ea typeface="全真楷書" pitchFamily="49" charset="-120"/>
              </a:rPr>
              <a:t>讓人從你認識耶穌 </a:t>
            </a:r>
            <a:r>
              <a:rPr lang="zh-TW" altLang="en-US" sz="2400">
                <a:ea typeface="全真楷書" pitchFamily="49" charset="-120"/>
              </a:rPr>
              <a:t>1/3</a:t>
            </a:r>
            <a:endParaRPr lang="zh-TW" altLang="en-US" sz="1800">
              <a:latin typeface="新細明體" pitchFamily="18" charset="-120"/>
            </a:endParaRPr>
          </a:p>
        </p:txBody>
      </p:sp>
      <p:sp>
        <p:nvSpPr>
          <p:cNvPr id="1126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5486400"/>
          </a:xfrm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endParaRPr lang="zh-TW" altLang="en-US">
              <a:ea typeface="全真楷書" pitchFamily="49" charset="-120"/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zh-TW" altLang="en-US">
                <a:ea typeface="全真楷書" pitchFamily="49" charset="-120"/>
              </a:rPr>
              <a:t>當你經過罪惡世途，生活受別人注目，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en-US" altLang="zh-TW" sz="2400">
                <a:ea typeface="全真楷書" pitchFamily="49" charset="-120"/>
              </a:rPr>
              <a:t>While passing thro’ this world of sin, And others your life shall view, </a:t>
            </a:r>
            <a:endParaRPr lang="en-US" altLang="zh-TW">
              <a:ea typeface="全真楷書" pitchFamily="49" charset="-120"/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zh-TW" altLang="en-US">
                <a:ea typeface="全真楷書" pitchFamily="49" charset="-120"/>
              </a:rPr>
              <a:t>你當裡外清潔完美，讓人從你認識耶穌。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en-US" altLang="zh-TW" sz="2400">
                <a:ea typeface="全真楷書" pitchFamily="49" charset="-120"/>
              </a:rPr>
              <a:t>Be clean and pure without, within, Let others see Jesus in you.</a:t>
            </a:r>
            <a:endParaRPr lang="en-US" altLang="zh-TW">
              <a:ea typeface="全真楷書" pitchFamily="49" charset="-120"/>
            </a:endParaRPr>
          </a:p>
          <a:p>
            <a:pPr algn="ctr">
              <a:lnSpc>
                <a:spcPct val="80000"/>
              </a:lnSpc>
              <a:buFontTx/>
              <a:buNone/>
            </a:pPr>
            <a:endParaRPr lang="zh-TW" altLang="en-US" sz="2400">
              <a:ea typeface="全真楷書" pitchFamily="49" charset="-120"/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zh-TW" altLang="en-US" sz="2400">
                <a:ea typeface="全真楷書" pitchFamily="49" charset="-120"/>
              </a:rPr>
              <a:t>副歌﹕</a:t>
            </a:r>
            <a:endParaRPr lang="zh-TW" altLang="en-US">
              <a:ea typeface="全真楷書" pitchFamily="49" charset="-120"/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zh-TW" altLang="en-US">
                <a:ea typeface="全真楷書" pitchFamily="49" charset="-120"/>
              </a:rPr>
              <a:t>讓人從你認識耶穌，讓人從你認識耶穌，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en-US" altLang="zh-TW" sz="2400">
                <a:ea typeface="全真楷書" pitchFamily="49" charset="-120"/>
              </a:rPr>
              <a:t>Let others see Jesus in you, Let others see Jesus in you;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zh-TW" altLang="en-US">
                <a:ea typeface="全真楷書" pitchFamily="49" charset="-120"/>
              </a:rPr>
              <a:t>忠心真誠傳揚耶穌救贖主，讓人從你認識耶穌。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en-US" altLang="zh-TW" sz="2400">
                <a:ea typeface="全真楷書" pitchFamily="49" charset="-120"/>
              </a:rPr>
              <a:t>Keep telling the story, be faithful and true, Let others see Jesus in you.</a:t>
            </a:r>
          </a:p>
          <a:p>
            <a:pPr algn="ctr">
              <a:lnSpc>
                <a:spcPct val="80000"/>
              </a:lnSpc>
              <a:buFontTx/>
              <a:buNone/>
            </a:pPr>
            <a:endParaRPr lang="en-US" altLang="zh-TW" sz="1600">
              <a:ea typeface="全真楷書" pitchFamily="49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772400" cy="990600"/>
          </a:xfrm>
        </p:spPr>
        <p:txBody>
          <a:bodyPr/>
          <a:lstStyle/>
          <a:p>
            <a:r>
              <a:rPr lang="zh-TW" altLang="en-US" sz="2400"/>
              <a:t>#475</a:t>
            </a:r>
            <a:r>
              <a:rPr lang="zh-TW" altLang="en-US" sz="4800"/>
              <a:t>   </a:t>
            </a:r>
            <a:r>
              <a:rPr lang="zh-TW" altLang="en-US" sz="4800">
                <a:latin typeface="全真楷書" pitchFamily="49" charset="-120"/>
                <a:ea typeface="全真楷書" pitchFamily="49" charset="-120"/>
              </a:rPr>
              <a:t>讓人從你認識耶穌 </a:t>
            </a:r>
            <a:r>
              <a:rPr lang="zh-TW" altLang="en-US" sz="2400">
                <a:ea typeface="全真楷書" pitchFamily="49" charset="-120"/>
              </a:rPr>
              <a:t>2/3</a:t>
            </a:r>
            <a:endParaRPr lang="zh-TW" altLang="en-US" sz="1800">
              <a:latin typeface="新細明體" pitchFamily="18" charset="-12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5486400"/>
          </a:xfrm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endParaRPr lang="zh-TW" altLang="en-US">
              <a:ea typeface="全真楷書" pitchFamily="49" charset="-120"/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zh-TW" altLang="en-US">
                <a:ea typeface="全真楷書" pitchFamily="49" charset="-120"/>
              </a:rPr>
              <a:t>生活像書展在人前，被眾人反覆誦念，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en-US" altLang="zh-TW" sz="2400">
                <a:ea typeface="全真楷書" pitchFamily="49" charset="-120"/>
              </a:rPr>
              <a:t>Your life ‘s a book before their eyes,they ‘re reading it thro’ and thro</a:t>
            </a:r>
            <a:endParaRPr lang="en-US" altLang="zh-TW">
              <a:ea typeface="全真楷書" pitchFamily="49" charset="-120"/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zh-TW" altLang="en-US">
                <a:ea typeface="全真楷書" pitchFamily="49" charset="-120"/>
              </a:rPr>
              <a:t>能否指引別人歸主，能否從你認識耶穌。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en-US" altLang="zh-TW" sz="2400">
                <a:ea typeface="全真楷書" pitchFamily="49" charset="-120"/>
              </a:rPr>
              <a:t>Say, does it point them to the skies, do others see Jesus in you?</a:t>
            </a:r>
            <a:endParaRPr lang="en-US" altLang="zh-TW">
              <a:ea typeface="全真楷書" pitchFamily="49" charset="-120"/>
            </a:endParaRPr>
          </a:p>
          <a:p>
            <a:pPr algn="ctr">
              <a:lnSpc>
                <a:spcPct val="80000"/>
              </a:lnSpc>
              <a:buFontTx/>
              <a:buNone/>
            </a:pPr>
            <a:endParaRPr lang="zh-TW" altLang="en-US" sz="2400">
              <a:ea typeface="全真楷書" pitchFamily="49" charset="-120"/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zh-TW" altLang="en-US" sz="2400">
                <a:ea typeface="全真楷書" pitchFamily="49" charset="-120"/>
              </a:rPr>
              <a:t>副歌﹕</a:t>
            </a:r>
            <a:endParaRPr lang="zh-TW" altLang="en-US">
              <a:ea typeface="全真楷書" pitchFamily="49" charset="-120"/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zh-TW" altLang="en-US">
                <a:ea typeface="全真楷書" pitchFamily="49" charset="-120"/>
              </a:rPr>
              <a:t>讓人從你認識耶穌，讓人從你認識耶穌，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en-US" altLang="zh-TW" sz="2400">
                <a:ea typeface="全真楷書" pitchFamily="49" charset="-120"/>
              </a:rPr>
              <a:t>Let others see Jesus in you, Let others see Jesus in you;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zh-TW" altLang="en-US">
                <a:ea typeface="全真楷書" pitchFamily="49" charset="-120"/>
              </a:rPr>
              <a:t>忠心真誠傳揚耶穌救贖主，讓人從你認識耶穌。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en-US" altLang="zh-TW" sz="2400">
                <a:ea typeface="全真楷書" pitchFamily="49" charset="-120"/>
              </a:rPr>
              <a:t>Keep telling the story, be faithful and true, Let others see Jesus in you.</a:t>
            </a:r>
          </a:p>
          <a:p>
            <a:pPr algn="ctr">
              <a:lnSpc>
                <a:spcPct val="80000"/>
              </a:lnSpc>
              <a:buFontTx/>
              <a:buNone/>
            </a:pPr>
            <a:endParaRPr lang="en-US" altLang="zh-TW" sz="1600">
              <a:ea typeface="全真楷書" pitchFamily="49" charset="-120"/>
            </a:endParaRPr>
          </a:p>
          <a:p>
            <a:pPr algn="ctr">
              <a:lnSpc>
                <a:spcPct val="80000"/>
              </a:lnSpc>
              <a:buFontTx/>
              <a:buNone/>
            </a:pPr>
            <a:endParaRPr lang="zh-TW" altLang="en-US">
              <a:ea typeface="全真楷書" pitchFamily="49" charset="-120"/>
            </a:endParaRPr>
          </a:p>
          <a:p>
            <a:pPr algn="ctr">
              <a:lnSpc>
                <a:spcPct val="80000"/>
              </a:lnSpc>
              <a:buFontTx/>
              <a:buNone/>
            </a:pPr>
            <a:endParaRPr lang="zh-TW" altLang="en-US" sz="1600">
              <a:ea typeface="全真楷書" pitchFamily="49" charset="-120"/>
            </a:endParaRPr>
          </a:p>
          <a:p>
            <a:pPr algn="ctr">
              <a:lnSpc>
                <a:spcPct val="80000"/>
              </a:lnSpc>
              <a:buFontTx/>
              <a:buNone/>
            </a:pPr>
            <a:endParaRPr lang="zh-TW" altLang="en-US" sz="1200">
              <a:ea typeface="全真楷書" pitchFamily="49" charset="-12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772400" cy="990600"/>
          </a:xfrm>
        </p:spPr>
        <p:txBody>
          <a:bodyPr/>
          <a:lstStyle/>
          <a:p>
            <a:r>
              <a:rPr lang="zh-TW" altLang="en-US" sz="2400"/>
              <a:t>#475</a:t>
            </a:r>
            <a:r>
              <a:rPr lang="zh-TW" altLang="en-US" sz="4800"/>
              <a:t>   </a:t>
            </a:r>
            <a:r>
              <a:rPr lang="zh-TW" altLang="en-US" sz="4800">
                <a:latin typeface="全真楷書" pitchFamily="49" charset="-120"/>
                <a:ea typeface="全真楷書" pitchFamily="49" charset="-120"/>
              </a:rPr>
              <a:t>讓人從你認識耶穌 </a:t>
            </a:r>
            <a:r>
              <a:rPr lang="zh-TW" altLang="en-US" sz="2400">
                <a:ea typeface="全真楷書" pitchFamily="49" charset="-120"/>
              </a:rPr>
              <a:t>3/3</a:t>
            </a:r>
            <a:endParaRPr lang="zh-TW" altLang="en-US" sz="1800">
              <a:latin typeface="新細明體" pitchFamily="18" charset="-12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5486400"/>
          </a:xfrm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endParaRPr lang="zh-TW" altLang="en-US">
              <a:ea typeface="全真楷書" pitchFamily="49" charset="-120"/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zh-TW" altLang="en-US">
                <a:ea typeface="全真楷書" pitchFamily="49" charset="-120"/>
              </a:rPr>
              <a:t>不論日夜為主而活，真誠忠勇像恩主，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en-US" altLang="zh-TW" sz="2400">
                <a:ea typeface="全真楷書" pitchFamily="49" charset="-120"/>
              </a:rPr>
              <a:t>Then live for Christ both day and night, Be faithful, be  brave and true,</a:t>
            </a:r>
            <a:endParaRPr lang="en-US" altLang="zh-TW">
              <a:ea typeface="全真楷書" pitchFamily="49" charset="-120"/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zh-TW" altLang="en-US">
                <a:ea typeface="全真楷書" pitchFamily="49" charset="-120"/>
              </a:rPr>
              <a:t>領人得著生命真光，讓人從你認識耶穌</a:t>
            </a:r>
            <a:r>
              <a:rPr lang="zh-TW" altLang="en-US" sz="1200">
                <a:ea typeface="全真楷書" pitchFamily="49" charset="-120"/>
              </a:rPr>
              <a:t>。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en-US" altLang="zh-TW" sz="2400">
                <a:ea typeface="全真楷書" pitchFamily="49" charset="-120"/>
              </a:rPr>
              <a:t>And lead the lost to life and light; Let others see Jesus in you.</a:t>
            </a:r>
            <a:endParaRPr lang="en-US" altLang="zh-TW">
              <a:ea typeface="全真楷書" pitchFamily="49" charset="-120"/>
            </a:endParaRPr>
          </a:p>
          <a:p>
            <a:pPr algn="ctr">
              <a:lnSpc>
                <a:spcPct val="80000"/>
              </a:lnSpc>
              <a:buFontTx/>
              <a:buNone/>
            </a:pPr>
            <a:endParaRPr lang="zh-TW" altLang="en-US" sz="2400">
              <a:ea typeface="全真楷書" pitchFamily="49" charset="-120"/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zh-TW" altLang="en-US" sz="2400">
                <a:ea typeface="全真楷書" pitchFamily="49" charset="-120"/>
              </a:rPr>
              <a:t>副歌﹕</a:t>
            </a:r>
            <a:endParaRPr lang="zh-TW" altLang="en-US">
              <a:ea typeface="全真楷書" pitchFamily="49" charset="-120"/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zh-TW" altLang="en-US">
                <a:ea typeface="全真楷書" pitchFamily="49" charset="-120"/>
              </a:rPr>
              <a:t>讓人從你認識耶穌，讓人從你認識耶穌，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en-US" altLang="zh-TW" sz="2400">
                <a:ea typeface="全真楷書" pitchFamily="49" charset="-120"/>
              </a:rPr>
              <a:t>Let others see Jesus in you, Let others see Jesus in you;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zh-TW" altLang="en-US">
                <a:ea typeface="全真楷書" pitchFamily="49" charset="-120"/>
              </a:rPr>
              <a:t>忠心真誠傳揚耶穌救贖主，讓人從你認識耶穌。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en-US" altLang="zh-TW" sz="2400">
                <a:ea typeface="全真楷書" pitchFamily="49" charset="-120"/>
              </a:rPr>
              <a:t>Keep telling the story, be faithful and true, Let others see Jesus in you.</a:t>
            </a:r>
          </a:p>
          <a:p>
            <a:pPr algn="ctr">
              <a:lnSpc>
                <a:spcPct val="80000"/>
              </a:lnSpc>
              <a:buFontTx/>
              <a:buNone/>
            </a:pPr>
            <a:endParaRPr lang="en-US" altLang="zh-TW" sz="1600">
              <a:ea typeface="全真楷書" pitchFamily="49" charset="-120"/>
            </a:endParaRPr>
          </a:p>
          <a:p>
            <a:pPr algn="ctr">
              <a:lnSpc>
                <a:spcPct val="80000"/>
              </a:lnSpc>
              <a:buFontTx/>
              <a:buNone/>
            </a:pPr>
            <a:endParaRPr lang="zh-TW" altLang="en-US" sz="1600">
              <a:ea typeface="全真楷書" pitchFamily="49" charset="-120"/>
            </a:endParaRPr>
          </a:p>
          <a:p>
            <a:pPr algn="ctr">
              <a:lnSpc>
                <a:spcPct val="80000"/>
              </a:lnSpc>
              <a:buFontTx/>
              <a:buNone/>
            </a:pPr>
            <a:endParaRPr lang="zh-TW" altLang="en-US">
              <a:ea typeface="全真楷書" pitchFamily="49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ireball">
  <a:themeElements>
    <a:clrScheme name="Fireball 1">
      <a:dk1>
        <a:srgbClr val="5F5F5F"/>
      </a:dk1>
      <a:lt1>
        <a:srgbClr val="FFFFCC"/>
      </a:lt1>
      <a:dk2>
        <a:srgbClr val="000000"/>
      </a:dk2>
      <a:lt2>
        <a:srgbClr val="FFCC66"/>
      </a:lt2>
      <a:accent1>
        <a:srgbClr val="FF9933"/>
      </a:accent1>
      <a:accent2>
        <a:srgbClr val="CC0066"/>
      </a:accent2>
      <a:accent3>
        <a:srgbClr val="AAAAAA"/>
      </a:accent3>
      <a:accent4>
        <a:srgbClr val="DADAAE"/>
      </a:accent4>
      <a:accent5>
        <a:srgbClr val="FFCAAD"/>
      </a:accent5>
      <a:accent6>
        <a:srgbClr val="B9005C"/>
      </a:accent6>
      <a:hlink>
        <a:srgbClr val="CC00CC"/>
      </a:hlink>
      <a:folHlink>
        <a:srgbClr val="990099"/>
      </a:folHlink>
    </a:clrScheme>
    <a:fontScheme name="Fireball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Fireball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ball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eball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Office\Templates\簡報設計範本\FIREBALL.POT</Template>
  <TotalTime>60</TotalTime>
  <Words>450</Words>
  <Application>Microsoft Office PowerPoint</Application>
  <PresentationFormat>On-screen Show (4:3)</PresentationFormat>
  <Paragraphs>39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Times New Roman</vt:lpstr>
      <vt:lpstr>新細明體</vt:lpstr>
      <vt:lpstr>全真楷書</vt:lpstr>
      <vt:lpstr>Fireball</vt:lpstr>
      <vt:lpstr>Let Others See Jesus in You #475   讓人從你認識耶穌 1/3</vt:lpstr>
      <vt:lpstr>#475   讓人從你認識耶穌 2/3</vt:lpstr>
      <vt:lpstr>#475   讓人從你認識耶穌 3/3</vt:lpstr>
    </vt:vector>
  </TitlesOfParts>
  <Company>DCFC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#475   讓人從你認識耶穌</dc:title>
  <dc:creator>DCFC Office</dc:creator>
  <cp:lastModifiedBy>Mingyong Huang</cp:lastModifiedBy>
  <cp:revision>3</cp:revision>
  <dcterms:created xsi:type="dcterms:W3CDTF">2000-10-19T20:26:18Z</dcterms:created>
  <dcterms:modified xsi:type="dcterms:W3CDTF">2018-03-26T03:27:43Z</dcterms:modified>
</cp:coreProperties>
</file>