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8C360A5-84FD-4FA3-9EEE-A1A64D8238D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E975858C-C3CF-476B-AE61-04072A1CDE6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F0488B49-08EC-4509-ABB2-29D6E2EE62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A556B-F6A4-4042-AA6D-1EBCD29EA71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54A5C-AAAF-40FB-BBF2-7C6EAA40FF0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85601-B52B-4904-9E73-9C887021808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5E534-3C78-4494-8D8B-E6E0FA174AE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FD3E9-2C24-4035-BE95-8EE2FF18D8D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BC778-3619-41DB-BC70-FA39C5FE408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03522-0084-4DF4-848D-28CB705AA13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7523-06BF-4CBD-A0DB-9426A2E2C6D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4F843-D62D-4209-90C7-7740B676D3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E5EF1-58BC-4047-8EF3-923A5A79A8E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216E803F-0A06-47B7-8043-CD04F32AB6B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90600"/>
          </a:xfrm>
        </p:spPr>
        <p:txBody>
          <a:bodyPr/>
          <a:lstStyle/>
          <a:p>
            <a:r>
              <a:rPr lang="en-US" altLang="zh-TW" sz="2800"/>
              <a:t>Let Others See Jesus in You</a:t>
            </a:r>
            <a:br>
              <a:rPr lang="en-US" altLang="zh-TW" sz="2800"/>
            </a:br>
            <a:r>
              <a:rPr lang="en-US" altLang="zh-TW" sz="2400"/>
              <a:t>#475</a:t>
            </a:r>
            <a:r>
              <a:rPr lang="en-US" altLang="zh-TW" sz="4800"/>
              <a:t>   </a:t>
            </a:r>
            <a:r>
              <a:rPr lang="zh-TW" altLang="en-US" sz="4800">
                <a:latin typeface="全真楷書" pitchFamily="49" charset="-120"/>
                <a:ea typeface="全真楷書" pitchFamily="49" charset="-120"/>
              </a:rPr>
              <a:t>讓人從你認識耶穌 </a:t>
            </a:r>
            <a:r>
              <a:rPr lang="zh-TW" altLang="en-US" sz="2400">
                <a:ea typeface="全真楷書" pitchFamily="49" charset="-120"/>
              </a:rPr>
              <a:t>1/3</a:t>
            </a:r>
            <a:endParaRPr lang="zh-TW" altLang="en-US" sz="1800">
              <a:latin typeface="新細明體" pitchFamily="18" charset="-12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當你經過罪惡世途，生活受別人注目，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While passing thro’ this world of sin, And others your life shall view, 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你當裡外清潔完美，讓人從你認識耶穌。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Be clean and pure without, within, Let others see Jesus in you.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400">
                <a:ea typeface="全真楷書" pitchFamily="49" charset="-120"/>
              </a:rPr>
              <a:t>副歌﹕</a:t>
            </a: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讓人從你認識耶穌，讓人從你認識耶穌，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Let others see Jesus in you, Let others see Jesus in you;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忠心真誠傳揚耶穌救贖主，讓人從你認識耶穌。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Keep telling the story, be faithful and true, Let others see Jesus in you.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16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r>
              <a:rPr lang="zh-TW" altLang="en-US" sz="2400"/>
              <a:t>#475</a:t>
            </a:r>
            <a:r>
              <a:rPr lang="zh-TW" altLang="en-US" sz="4800"/>
              <a:t>   </a:t>
            </a:r>
            <a:r>
              <a:rPr lang="zh-TW" altLang="en-US" sz="4800">
                <a:latin typeface="全真楷書" pitchFamily="49" charset="-120"/>
                <a:ea typeface="全真楷書" pitchFamily="49" charset="-120"/>
              </a:rPr>
              <a:t>讓人從你認識耶穌 </a:t>
            </a:r>
            <a:r>
              <a:rPr lang="zh-TW" altLang="en-US" sz="2400">
                <a:ea typeface="全真楷書" pitchFamily="49" charset="-120"/>
              </a:rPr>
              <a:t>2/3</a:t>
            </a:r>
            <a:endParaRPr lang="zh-TW" altLang="en-US" sz="1800">
              <a:latin typeface="新細明體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生活像書展在人前，被眾人反覆誦念，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Your life ‘s a book before their eyes,they ‘re reading it thro’ and thro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能否指引別人歸主，能否從你認識耶穌。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Say, does it point them to the skies, do others see Jesus in you?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400">
                <a:ea typeface="全真楷書" pitchFamily="49" charset="-120"/>
              </a:rPr>
              <a:t>副歌﹕</a:t>
            </a: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讓人從你認識耶穌，讓人從你認識耶穌，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Let others see Jesus in you, Let others see Jesus in you;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忠心真誠傳揚耶穌救贖主，讓人從你認識耶穌。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Keep telling the story, be faithful and true, Let others see Jesus in you.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16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 sz="16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 sz="12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r>
              <a:rPr lang="zh-TW" altLang="en-US" sz="2400"/>
              <a:t>#475</a:t>
            </a:r>
            <a:r>
              <a:rPr lang="zh-TW" altLang="en-US" sz="4800"/>
              <a:t>   </a:t>
            </a:r>
            <a:r>
              <a:rPr lang="zh-TW" altLang="en-US" sz="4800">
                <a:latin typeface="全真楷書" pitchFamily="49" charset="-120"/>
                <a:ea typeface="全真楷書" pitchFamily="49" charset="-120"/>
              </a:rPr>
              <a:t>讓人從你認識耶穌 </a:t>
            </a:r>
            <a:r>
              <a:rPr lang="zh-TW" altLang="en-US" sz="2400">
                <a:ea typeface="全真楷書" pitchFamily="49" charset="-120"/>
              </a:rPr>
              <a:t>3/3</a:t>
            </a:r>
            <a:endParaRPr lang="zh-TW" altLang="en-US" sz="1800">
              <a:latin typeface="新細明體" pitchFamily="18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不論日夜為主而活，真誠忠勇像恩主，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Then live for Christ both day and night, Be faithful, be  brave and true,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領人得著生命真光，讓人從你認識耶穌</a:t>
            </a:r>
            <a:r>
              <a:rPr lang="zh-TW" altLang="en-US" sz="1200">
                <a:ea typeface="全真楷書" pitchFamily="49" charset="-120"/>
              </a:rPr>
              <a:t>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And lead the lost to life and light; Let others see Jesus in you.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400">
                <a:ea typeface="全真楷書" pitchFamily="49" charset="-120"/>
              </a:rPr>
              <a:t>副歌﹕</a:t>
            </a: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讓人從你認識耶穌，讓人從你認識耶穌，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Let others see Jesus in you, Let others see Jesus in you;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忠心真誠傳揚耶穌救贖主，讓人從你認識耶穌。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Keep telling the story, be faithful and true, Let others see Jesus in you.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16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 sz="16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zh-TW" altLang="en-US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60</TotalTime>
  <Words>450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新細明體</vt:lpstr>
      <vt:lpstr>全真楷書</vt:lpstr>
      <vt:lpstr>Fireball</vt:lpstr>
      <vt:lpstr>Let Others See Jesus in You #475   讓人從你認識耶穌 1/3</vt:lpstr>
      <vt:lpstr>#475   讓人從你認識耶穌 2/3</vt:lpstr>
      <vt:lpstr>#475   讓人從你認識耶穌 3/3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#475   讓人從你認識耶穌</dc:title>
  <dc:creator>DCFC Office</dc:creator>
  <cp:lastModifiedBy>Mingyong Huang</cp:lastModifiedBy>
  <cp:revision>3</cp:revision>
  <dcterms:created xsi:type="dcterms:W3CDTF">2000-10-19T20:26:18Z</dcterms:created>
  <dcterms:modified xsi:type="dcterms:W3CDTF">2018-03-26T03:27:43Z</dcterms:modified>
</cp:coreProperties>
</file>