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9" r:id="rId2"/>
    <p:sldId id="256" r:id="rId3"/>
    <p:sldId id="257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50" d="100"/>
          <a:sy n="50" d="100"/>
        </p:scale>
        <p:origin x="-108" y="-12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/>
            </a:lvl1pPr>
          </a:lstStyle>
          <a:p>
            <a:pPr>
              <a:defRPr/>
            </a:pPr>
            <a:fld id="{BF13F530-E70B-4BFF-8531-F9CA4C5F78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220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/>
            </a:lvl1pPr>
          </a:lstStyle>
          <a:p>
            <a:pPr>
              <a:defRPr/>
            </a:pPr>
            <a:fld id="{0970947D-9855-4475-A659-127B994A69A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097BB9-1EAA-4734-B2BB-A2157FBFF863}" type="slidenum">
              <a:rPr lang="zh-TW" altLang="en-US"/>
              <a:pPr/>
              <a:t>1</a:t>
            </a:fld>
            <a:endParaRPr lang="zh-TW" altLang="en-US"/>
          </a:p>
        </p:txBody>
      </p:sp>
      <p:sp>
        <p:nvSpPr>
          <p:cNvPr id="10243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6702C6-852D-4ECD-8606-11D55461853C}" type="slidenum">
              <a:rPr lang="zh-TW" altLang="en-US"/>
              <a:pPr/>
              <a:t>2</a:t>
            </a:fld>
            <a:endParaRPr lang="zh-TW" altLang="en-US"/>
          </a:p>
        </p:txBody>
      </p:sp>
      <p:sp>
        <p:nvSpPr>
          <p:cNvPr id="11267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2660B5-2B40-432A-8143-3344C811CAE0}" type="slidenum">
              <a:rPr lang="zh-TW" altLang="en-US"/>
              <a:pPr/>
              <a:t>3</a:t>
            </a:fld>
            <a:endParaRPr lang="zh-TW" altLang="en-US"/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FDC839-0D88-40AE-A85B-545B8FE3800C}" type="slidenum">
              <a:rPr lang="zh-TW" altLang="en-US"/>
              <a:pPr/>
              <a:t>4</a:t>
            </a:fld>
            <a:endParaRPr lang="zh-TW" altLang="en-US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C9F44A-7FE5-4F71-A9AB-AACCDF209D40}" type="slidenum">
              <a:rPr lang="zh-TW" altLang="en-US"/>
              <a:pPr/>
              <a:t>5</a:t>
            </a:fld>
            <a:endParaRPr lang="zh-TW" altLang="en-US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83B149-C0A0-4CAC-B62D-722334ECBF12}" type="slidenum">
              <a:rPr lang="zh-TW" altLang="en-US"/>
              <a:pPr/>
              <a:t>6</a:t>
            </a:fld>
            <a:endParaRPr lang="zh-TW" altLang="en-US"/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kumimoji="1" lang="zh-TW" altLang="en-US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kumimoji="1" lang="zh-TW" altLang="en-US"/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kumimoji="1" lang="zh-TW" altLang="en-US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kumimoji="1" lang="zh-TW" alt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0AD59417-B62F-48D5-96E6-DE45CF1E6A4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5A25C-E805-4225-8CF2-B2EAB893091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042F6-67CE-4034-9335-A96D95546D4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60EDF-4556-42B4-949B-6D102CF591E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A35C0-D478-46C7-AB99-349D579352C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9A763-8C84-4FDB-BBBC-625A2807B31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13A70-983A-4D90-8179-EB8072F6B6A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CC8F2-A809-4966-8787-E291FD575B4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7371B-3B86-4D8E-8D1C-5D250078E1D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6233B-7A7E-496B-A921-DB4F67CB639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E557E-0148-496D-820F-783E959D493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kumimoji="1" lang="zh-TW" alt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kumimoji="1" lang="zh-TW" altLang="en-US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kumimoji="1" lang="zh-TW" alt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kumimoji="1" lang="zh-TW" altLang="en-US"/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 smtClean="0"/>
            </a:lvl1pPr>
          </a:lstStyle>
          <a:p>
            <a:pPr>
              <a:defRPr/>
            </a:pPr>
            <a:fld id="{BFF5C365-87DC-40D1-BCDB-3903FB715BE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145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 pitchFamily="49" charset="-120"/>
                <a:ea typeface="全真楷書" pitchFamily="49" charset="-120"/>
              </a:rPr>
              <a:t>S419</a:t>
            </a:r>
            <a:r>
              <a:rPr lang="en-US" altLang="zh-TW" sz="4800" smtClean="0">
                <a:latin typeface="全真楷書" pitchFamily="49" charset="-120"/>
                <a:ea typeface="全真楷書" pitchFamily="49" charset="-120"/>
              </a:rPr>
              <a:t> </a:t>
            </a:r>
            <a:r>
              <a:rPr lang="zh-TW" altLang="en-US" b="1" smtClean="0">
                <a:latin typeface="全真楷書" pitchFamily="49" charset="-120"/>
                <a:ea typeface="全真楷書" pitchFamily="49" charset="-120"/>
              </a:rPr>
              <a:t>主耶和華, 求你引領</a:t>
            </a:r>
            <a:r>
              <a:rPr lang="en-US" altLang="zh-TW" b="1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en-US" altLang="zh-TW" b="1" smtClean="0">
                <a:latin typeface="全真楷書" pitchFamily="49" charset="-120"/>
                <a:ea typeface="全真楷書" pitchFamily="49" charset="-120"/>
              </a:rPr>
            </a:br>
            <a:r>
              <a:rPr lang="en-US" altLang="zh-TW" b="1" smtClean="0">
                <a:latin typeface="全真楷書" pitchFamily="49" charset="-120"/>
                <a:ea typeface="全真楷書" pitchFamily="49" charset="-120"/>
              </a:rPr>
              <a:t>Guide Me, O Thou Great Jehovah</a:t>
            </a:r>
            <a:endParaRPr lang="zh-TW" altLang="en-US" b="1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28813"/>
            <a:ext cx="8991600" cy="492918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主耶和華，求你引領，</a:t>
            </a:r>
            <a:endParaRPr lang="en-US" altLang="zh-TW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>Guide me, O Thou great Jehovah, </a:t>
            </a:r>
            <a:endParaRPr lang="zh-TW" altLang="en-US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走過今世曠野路﹔</a:t>
            </a:r>
            <a:endParaRPr lang="en-US" altLang="zh-TW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>Pilgrim through this barren land</a:t>
            </a:r>
            <a:endParaRPr lang="zh-TW" altLang="en-US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我本軟弱，主有全能，</a:t>
            </a:r>
            <a:endParaRPr lang="en-US" altLang="zh-TW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>I am weak, but Thou art mighty-</a:t>
            </a:r>
            <a:endParaRPr lang="zh-TW" altLang="en-US" sz="4000" b="1" smtClean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57313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 pitchFamily="49" charset="-120"/>
                <a:ea typeface="全真楷書" pitchFamily="49" charset="-120"/>
              </a:rPr>
              <a:t>S419</a:t>
            </a:r>
            <a:r>
              <a:rPr lang="en-US" altLang="zh-TW" sz="4800" smtClean="0">
                <a:latin typeface="全真楷書" pitchFamily="49" charset="-120"/>
                <a:ea typeface="全真楷書" pitchFamily="49" charset="-120"/>
              </a:rPr>
              <a:t> </a:t>
            </a:r>
            <a:r>
              <a:rPr lang="zh-TW" altLang="en-US" b="1" smtClean="0">
                <a:latin typeface="全真楷書" pitchFamily="49" charset="-120"/>
                <a:ea typeface="全真楷書" pitchFamily="49" charset="-120"/>
              </a:rPr>
              <a:t>主耶和華, 求你引領</a:t>
            </a:r>
            <a:r>
              <a:rPr lang="en-US" altLang="zh-TW" b="1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en-US" altLang="zh-TW" b="1" smtClean="0">
                <a:latin typeface="全真楷書" pitchFamily="49" charset="-120"/>
                <a:ea typeface="全真楷書" pitchFamily="49" charset="-120"/>
              </a:rPr>
            </a:br>
            <a:r>
              <a:rPr lang="en-US" altLang="zh-TW" b="1" smtClean="0">
                <a:latin typeface="全真楷書" pitchFamily="49" charset="-120"/>
                <a:ea typeface="全真楷書" pitchFamily="49" charset="-120"/>
              </a:rPr>
              <a:t>Guide Me, O Thou Great Jehovah</a:t>
            </a:r>
            <a:endParaRPr lang="zh-TW" altLang="en-US" b="1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85938"/>
            <a:ext cx="8991600" cy="50720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願主聖手常保護﹔</a:t>
            </a:r>
            <a:endParaRPr lang="en-US" altLang="zh-TW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>Hold me with Thy powerful hand;</a:t>
            </a:r>
          </a:p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天上嗎哪，天上嗎哪，</a:t>
            </a:r>
            <a:endParaRPr lang="en-US" altLang="zh-TW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>Bread of heaven, Bread of heaven</a:t>
            </a:r>
            <a:endParaRPr lang="zh-TW" altLang="en-US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求主時常賜給我，</a:t>
            </a: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>X2</a:t>
            </a:r>
            <a:endParaRPr lang="zh-TW" altLang="en-US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>Feed me till I want no more  X2</a:t>
            </a:r>
            <a:endParaRPr lang="zh-TW" altLang="en-US" sz="4000" b="1" smtClean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500188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 pitchFamily="49" charset="-120"/>
                <a:ea typeface="全真楷書" pitchFamily="49" charset="-120"/>
              </a:rPr>
              <a:t>S419</a:t>
            </a:r>
            <a:r>
              <a:rPr lang="en-US" altLang="zh-TW" sz="5400" smtClean="0">
                <a:latin typeface="全真楷書" pitchFamily="49" charset="-120"/>
                <a:ea typeface="全真楷書" pitchFamily="49" charset="-120"/>
              </a:rPr>
              <a:t> </a:t>
            </a: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主耶和華, 求你引領</a:t>
            </a:r>
            <a:r>
              <a:rPr lang="en-US" altLang="zh-TW" sz="4000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en-US" altLang="zh-TW" sz="4000" smtClean="0">
                <a:latin typeface="全真楷書" pitchFamily="49" charset="-120"/>
                <a:ea typeface="全真楷書" pitchFamily="49" charset="-120"/>
              </a:rPr>
            </a:br>
            <a:r>
              <a:rPr lang="en-US" altLang="zh-TW" sz="4000" smtClean="0">
                <a:latin typeface="全真楷書" pitchFamily="49" charset="-120"/>
                <a:ea typeface="全真楷書" pitchFamily="49" charset="-120"/>
              </a:rPr>
              <a:t>Guide Me, O Thou Great Jehovah</a:t>
            </a:r>
            <a:endParaRPr lang="zh-TW" altLang="en-US" sz="40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求主開通永生泉源，</a:t>
            </a:r>
            <a:endParaRPr lang="en-US" altLang="zh-TW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>Open now the crystal fountain,</a:t>
            </a:r>
            <a:endParaRPr lang="zh-TW" altLang="en-US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使我路中不乾渴﹔</a:t>
            </a:r>
            <a:endParaRPr lang="en-US" altLang="zh-TW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>Whence the healing stream doth flow</a:t>
            </a:r>
          </a:p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求主做我雲柱火柱，</a:t>
            </a:r>
          </a:p>
          <a:p>
            <a:pPr algn="ctr" eaLnBrk="1" hangingPunct="1">
              <a:buFontTx/>
              <a:buNone/>
            </a:pP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>Let the fire and cloudy pillar</a:t>
            </a:r>
            <a:endParaRPr lang="zh-TW" altLang="en-US" sz="4000" b="1" smtClean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500188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 pitchFamily="49" charset="-120"/>
                <a:ea typeface="全真楷書" pitchFamily="49" charset="-120"/>
              </a:rPr>
              <a:t>S419</a:t>
            </a:r>
            <a:r>
              <a:rPr lang="en-US" altLang="zh-TW" sz="5400" smtClean="0">
                <a:latin typeface="全真楷書" pitchFamily="49" charset="-120"/>
                <a:ea typeface="全真楷書" pitchFamily="49" charset="-120"/>
              </a:rPr>
              <a:t> </a:t>
            </a: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主耶和華, 求你引領</a:t>
            </a:r>
            <a:r>
              <a:rPr lang="en-US" altLang="zh-TW" sz="4000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en-US" altLang="zh-TW" sz="4000" smtClean="0">
                <a:latin typeface="全真楷書" pitchFamily="49" charset="-120"/>
                <a:ea typeface="全真楷書" pitchFamily="49" charset="-120"/>
              </a:rPr>
            </a:br>
            <a:r>
              <a:rPr lang="en-US" altLang="zh-TW" sz="4000" smtClean="0">
                <a:latin typeface="全真楷書" pitchFamily="49" charset="-120"/>
                <a:ea typeface="全真楷書" pitchFamily="49" charset="-120"/>
              </a:rPr>
              <a:t>Guide Me, O Thou Great Jehovah</a:t>
            </a:r>
            <a:endParaRPr lang="zh-TW" altLang="en-US" sz="40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991600" cy="5334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引導我路不走錯﹔</a:t>
            </a:r>
            <a:endParaRPr lang="en-US" altLang="zh-TW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>Lead me all my journey through</a:t>
            </a:r>
            <a:endParaRPr lang="zh-TW" altLang="en-US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全能救主，全能救主，</a:t>
            </a:r>
            <a:endParaRPr lang="en-US" altLang="zh-TW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>Strong deliverer, strong deliverer</a:t>
            </a:r>
          </a:p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做我盾牌保護我，</a:t>
            </a: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>X2</a:t>
            </a:r>
          </a:p>
          <a:p>
            <a:pPr algn="ctr" eaLnBrk="1" hangingPunct="1">
              <a:buFontTx/>
              <a:buNone/>
            </a:pP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>Be Thou still my strength and shield X2</a:t>
            </a:r>
            <a:endParaRPr lang="zh-TW" altLang="en-US" sz="4000" b="1" smtClean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85875"/>
          </a:xfrm>
        </p:spPr>
        <p:txBody>
          <a:bodyPr/>
          <a:lstStyle/>
          <a:p>
            <a:pPr eaLnBrk="1" hangingPunct="1"/>
            <a:r>
              <a:rPr lang="en-US" altLang="zh-TW" sz="4000" smtClean="0">
                <a:latin typeface="全真楷書" pitchFamily="49" charset="-120"/>
                <a:ea typeface="全真楷書" pitchFamily="49" charset="-120"/>
              </a:rPr>
              <a:t>S419 </a:t>
            </a: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主耶和華, 求你引領</a:t>
            </a:r>
            <a:r>
              <a:rPr lang="en-US" altLang="zh-TW" sz="4000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en-US" altLang="zh-TW" sz="4000" smtClean="0">
                <a:latin typeface="全真楷書" pitchFamily="49" charset="-120"/>
                <a:ea typeface="全真楷書" pitchFamily="49" charset="-120"/>
              </a:rPr>
            </a:br>
            <a:r>
              <a:rPr lang="en-US" altLang="zh-TW" sz="4000" smtClean="0">
                <a:latin typeface="全真楷書" pitchFamily="49" charset="-120"/>
                <a:ea typeface="全真楷書" pitchFamily="49" charset="-120"/>
              </a:rPr>
              <a:t>Guide Me, O Thou Great Jehovah</a:t>
            </a:r>
            <a:endParaRPr lang="zh-TW" altLang="en-US" sz="40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991600" cy="5334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當我走到約旦河畔，</a:t>
            </a:r>
            <a:endParaRPr lang="en-US" altLang="zh-TW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>When I reach the river Jordan</a:t>
            </a:r>
            <a:endParaRPr lang="zh-TW" altLang="en-US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除我憂懼賜平安﹔</a:t>
            </a:r>
            <a:endParaRPr lang="en-US" altLang="zh-TW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>Bid my anxious fears subside</a:t>
            </a:r>
            <a:endParaRPr lang="zh-TW" altLang="en-US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帶領我渡洶湧波瀾，</a:t>
            </a:r>
            <a:endParaRPr lang="en-US" altLang="zh-TW" sz="4000" b="1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>Bear me through the swelling current</a:t>
            </a:r>
          </a:p>
          <a:p>
            <a:pPr algn="ctr" eaLnBrk="1" hangingPunct="1">
              <a:buFontTx/>
              <a:buNone/>
            </a:pPr>
            <a:endParaRPr lang="zh-TW" altLang="en-US" sz="4000" smtClean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85875"/>
          </a:xfrm>
        </p:spPr>
        <p:txBody>
          <a:bodyPr/>
          <a:lstStyle/>
          <a:p>
            <a:pPr eaLnBrk="1" hangingPunct="1"/>
            <a:r>
              <a:rPr lang="en-US" altLang="zh-TW" sz="4000" smtClean="0">
                <a:latin typeface="全真楷書" pitchFamily="49" charset="-120"/>
                <a:ea typeface="全真楷書" pitchFamily="49" charset="-120"/>
              </a:rPr>
              <a:t>S419 </a:t>
            </a: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主耶和華, 求你引領</a:t>
            </a:r>
            <a:r>
              <a:rPr lang="en-US" altLang="zh-TW" sz="4000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en-US" altLang="zh-TW" sz="4000" smtClean="0">
                <a:latin typeface="全真楷書" pitchFamily="49" charset="-120"/>
                <a:ea typeface="全真楷書" pitchFamily="49" charset="-120"/>
              </a:rPr>
            </a:br>
            <a:r>
              <a:rPr lang="en-US" altLang="zh-TW" sz="4000" smtClean="0">
                <a:latin typeface="全真楷書" pitchFamily="49" charset="-120"/>
                <a:ea typeface="全真楷書" pitchFamily="49" charset="-120"/>
              </a:rPr>
              <a:t>Guide Me, O Thou Great Jehovah</a:t>
            </a:r>
            <a:endParaRPr lang="zh-TW" altLang="en-US" sz="40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43063"/>
            <a:ext cx="8991600" cy="52149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使我歡然進迦南﹔</a:t>
            </a:r>
            <a:endParaRPr lang="en-US" altLang="zh-TW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4000" smtClean="0">
                <a:latin typeface="全真楷書" pitchFamily="49" charset="-120"/>
                <a:ea typeface="全真楷書" pitchFamily="49" charset="-120"/>
              </a:rPr>
              <a:t>Land me safe on Canaan’s side</a:t>
            </a:r>
            <a:endParaRPr lang="zh-TW" altLang="en-US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讚美歌聲，讚美歌聲，</a:t>
            </a:r>
            <a:endParaRPr lang="en-US" altLang="zh-TW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4000" smtClean="0">
                <a:latin typeface="全真楷書" pitchFamily="49" charset="-120"/>
                <a:ea typeface="全真楷書" pitchFamily="49" charset="-120"/>
              </a:rPr>
              <a:t>Songs of praises, Songs of praises</a:t>
            </a:r>
            <a:endParaRPr lang="zh-TW" altLang="en-US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永遠歸救主我神，</a:t>
            </a:r>
            <a:r>
              <a:rPr lang="en-US" altLang="zh-TW" sz="4000" smtClean="0">
                <a:latin typeface="全真楷書" pitchFamily="49" charset="-120"/>
                <a:ea typeface="全真楷書" pitchFamily="49" charset="-120"/>
              </a:rPr>
              <a:t>X2</a:t>
            </a:r>
            <a:endParaRPr lang="zh-TW" altLang="en-US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4000" smtClean="0">
                <a:latin typeface="全真楷書" pitchFamily="49" charset="-120"/>
                <a:ea typeface="全真楷書" pitchFamily="49" charset="-120"/>
              </a:rPr>
              <a:t>I will ever give to Thee X2</a:t>
            </a: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 </a:t>
            </a:r>
            <a:endParaRPr lang="en-US" altLang="zh-TW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阿們。 </a:t>
            </a:r>
            <a:r>
              <a:rPr lang="en-US" altLang="zh-TW" sz="4000" smtClean="0">
                <a:latin typeface="全真楷書" pitchFamily="49" charset="-120"/>
                <a:ea typeface="全真楷書" pitchFamily="49" charset="-120"/>
              </a:rPr>
              <a:t>A-men</a:t>
            </a:r>
            <a:endParaRPr lang="zh-TW" altLang="en-US" sz="2000" smtClean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Office\Templates\簡報設計範本\FIREBALL.POT</Template>
  <TotalTime>134</TotalTime>
  <Words>348</Words>
  <Application>Microsoft Office PowerPoint</Application>
  <PresentationFormat>On-screen Show (4:3)</PresentationFormat>
  <Paragraphs>49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Times New Roman</vt:lpstr>
      <vt:lpstr>新細明體</vt:lpstr>
      <vt:lpstr>Arial</vt:lpstr>
      <vt:lpstr>全真楷書</vt:lpstr>
      <vt:lpstr>Fireball</vt:lpstr>
      <vt:lpstr>S419 主耶和華, 求你引領 Guide Me, O Thou Great Jehovah</vt:lpstr>
      <vt:lpstr>S419 主耶和華, 求你引領 Guide Me, O Thou Great Jehovah</vt:lpstr>
      <vt:lpstr>S419 主耶和華, 求你引領 Guide Me, O Thou Great Jehovah</vt:lpstr>
      <vt:lpstr>S419 主耶和華, 求你引領 Guide Me, O Thou Great Jehovah</vt:lpstr>
      <vt:lpstr>S419 主耶和華, 求你引領 Guide Me, O Thou Great Jehovah</vt:lpstr>
      <vt:lpstr>S419 主耶和華, 求你引領 Guide Me, O Thou Great Jehovah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DCFC Office</dc:creator>
  <cp:lastModifiedBy>Mingyong Huang</cp:lastModifiedBy>
  <cp:revision>15</cp:revision>
  <dcterms:created xsi:type="dcterms:W3CDTF">2000-12-19T17:05:58Z</dcterms:created>
  <dcterms:modified xsi:type="dcterms:W3CDTF">2018-03-26T03:27:26Z</dcterms:modified>
</cp:coreProperties>
</file>