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302" r:id="rId3"/>
    <p:sldId id="300" r:id="rId4"/>
    <p:sldId id="303" r:id="rId5"/>
    <p:sldId id="301" r:id="rId6"/>
    <p:sldId id="30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AE157-D409-467B-A271-6DBB9489840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A84531-D7B9-4C21-9D56-C9733A652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922BCD-F19D-4233-BC77-6C38C69E380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B3F82B-AADB-4A2E-A6C5-2FEF3B8C9C5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7550F5-0B6F-4E44-B377-8F56CFE07CA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57B72-250B-4919-B8D6-CBF9AB3440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2C629-6D1A-46EF-BF2E-D0D72E56006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73DC8-85EC-46D7-9EE3-969EF7FAA0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32F9-D959-4C22-83CA-680EAFCDE4B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8369-C2DA-4EF6-8F64-81EAEF665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DAF5D-56D7-4A7F-AE46-741F9CCC05F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505E1-2EE0-4E9F-A3B9-93213EA5A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B1588-7EC9-4299-8504-FCA64018C40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ACDA9-D101-4899-AD4D-6C84DEC94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CA37-0A34-452F-BE73-B2955FEF7D6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20EA-4437-4494-A258-77448031B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488FE-7BDF-4565-8BE4-0B0C30F0285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AB2-D2A5-40AD-943E-E49F1F361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047DB-1F0A-4C5E-AF8A-DC77438D961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5769E-8582-4DED-8A5F-337A251B6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6C03-4F3D-4FA7-806B-045ACC1C93F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5F60D-EF29-4EF5-A8CB-ADC5CB94C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B920-E877-4CAD-8107-E8A6A70A385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22B70-3D71-43B7-816F-3FBDED624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8F80-E7AC-4F6A-9188-3EC980D1E31C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62B1-791D-4413-BB77-755F676C9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2D96-9F61-418A-922A-F5FF89B0907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F429-6199-4104-B463-CB76234DD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92390-9095-4D6D-A53B-D380BDD2940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D6EF9-70B1-4116-8662-37B8BBACE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25C64-FA8B-45A5-A78D-A1A10D23C42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28BF60-A042-4D2B-B134-1C1BE9BB9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/>
                <a:cs typeface="全真楷書"/>
              </a:rPr>
              <a:t>S416</a:t>
            </a:r>
            <a:r>
              <a:rPr lang="en-US" altLang="zh-TW" sz="1800" smtClean="0">
                <a:ea typeface="全真楷書"/>
                <a:cs typeface="全真楷書"/>
              </a:rPr>
              <a:t>   </a:t>
            </a:r>
            <a:r>
              <a:rPr lang="zh-TW" altLang="en-US" sz="4800" smtClean="0">
                <a:ea typeface="全真楷書"/>
                <a:cs typeface="全真楷書"/>
              </a:rPr>
              <a:t>耶穌是我親愛牧人 </a:t>
            </a:r>
            <a:r>
              <a:rPr lang="zh-TW" altLang="en-US" sz="2400" smtClean="0">
                <a:ea typeface="全真楷書"/>
                <a:cs typeface="全真楷書"/>
              </a:rPr>
              <a:t>1/3</a:t>
            </a:r>
            <a:endParaRPr lang="zh-TW" altLang="en-US" sz="1800" smtClean="0">
              <a:ea typeface="全真楷書"/>
              <a:cs typeface="全真楷書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zh-TW" altLang="en-US" sz="1200" smtClean="0"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ea typeface="全真楷書"/>
                <a:cs typeface="全真楷書"/>
              </a:rPr>
              <a:t>耶穌是我親愛牧人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ea typeface="全真楷書"/>
                <a:cs typeface="全真楷書"/>
              </a:rPr>
              <a:t>親手引領我前程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ea typeface="全真楷書"/>
                <a:cs typeface="全真楷書"/>
              </a:rPr>
              <a:t>領我到你歡樂草場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領我靠近你身旁。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en-US" sz="3600" smtClean="0"/>
              <a:t>Savior, like a shepherd lead us, much we need thy tender care; in thy pleasant pastures feed us, for our use thy folds prepare. 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領我靠近你身旁﹔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慈愛救主，慈愛救主，領我靠近你身旁。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en-US" sz="3600" smtClean="0"/>
              <a:t>Blessed Jesus, blessed Jesus! Thou hast bought us, thine we are. Blessed Jesus, blessed Jesus! Thou hast bought us, thine we are. 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/>
                <a:cs typeface="全真楷書"/>
              </a:rPr>
              <a:t>S416</a:t>
            </a:r>
            <a:r>
              <a:rPr lang="en-US" altLang="zh-TW" sz="1800" smtClean="0">
                <a:ea typeface="全真楷書"/>
                <a:cs typeface="全真楷書"/>
              </a:rPr>
              <a:t>   </a:t>
            </a:r>
            <a:r>
              <a:rPr lang="zh-TW" altLang="en-US" sz="4800" smtClean="0">
                <a:ea typeface="全真楷書"/>
                <a:cs typeface="全真楷書"/>
              </a:rPr>
              <a:t>耶穌是我親愛牧人  </a:t>
            </a:r>
            <a:r>
              <a:rPr lang="zh-TW" altLang="en-US" sz="2400" smtClean="0">
                <a:ea typeface="全真楷書"/>
                <a:cs typeface="全真楷書"/>
              </a:rPr>
              <a:t>2/3</a:t>
            </a:r>
            <a:endParaRPr lang="zh-TW" altLang="en-US" sz="1800" smtClean="0">
              <a:ea typeface="全真楷書"/>
              <a:cs typeface="全真楷書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耶穌是我最好朋友，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導我天路慰我愁，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我縱迷路祂來尋我，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引導羊群免走錯。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We are thine, thou dost befriend us, be the guardian of our way; keep thy flock, from sin defend us, seek us when we go astray. 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。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12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1200" smtClean="0">
              <a:ea typeface="全真楷書"/>
              <a:cs typeface="全真楷書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願你常聽我祈求﹔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慈愛救主，慈愛救主，願你常聽我祈求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en-US" sz="3600" smtClean="0"/>
              <a:t>Blessed Jesus, blessed Jesus! Hear, O hear us when we pray. Blessed Jesus, blessed Jesus! Hear, O hear us when we pray.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/>
                <a:cs typeface="全真楷書"/>
              </a:rPr>
              <a:t>S416</a:t>
            </a:r>
            <a:r>
              <a:rPr lang="en-US" altLang="zh-TW" sz="1800" smtClean="0">
                <a:ea typeface="全真楷書"/>
                <a:cs typeface="全真楷書"/>
              </a:rPr>
              <a:t>   </a:t>
            </a:r>
            <a:r>
              <a:rPr lang="zh-TW" altLang="en-US" sz="4800" smtClean="0">
                <a:ea typeface="全真楷書"/>
                <a:cs typeface="全真楷書"/>
              </a:rPr>
              <a:t>耶穌是我親愛牧人  </a:t>
            </a:r>
            <a:r>
              <a:rPr lang="zh-TW" altLang="en-US" sz="2400" smtClean="0">
                <a:ea typeface="全真楷書"/>
                <a:cs typeface="全真楷書"/>
              </a:rPr>
              <a:t>3/3</a:t>
            </a:r>
            <a:endParaRPr lang="zh-TW" altLang="en-US" sz="1800" smtClean="0">
              <a:ea typeface="全真楷書"/>
              <a:cs typeface="全真楷書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638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zh-TW" altLang="en-US" sz="12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讓我趁早討你歡喜，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樂意遵照你旨意，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願主恩愛滿我心中，</a:t>
            </a:r>
          </a:p>
          <a:p>
            <a:pPr algn="ctr" eaLnBrk="1" hangingPunct="1"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我願獻身歸主用。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</a:pPr>
            <a:r>
              <a:rPr lang="en-US" sz="3600" smtClean="0"/>
              <a:t>Early let us seek thy favor, early let us do thy will; blessed Lord and only Savior, with thy love our bosoms fill.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愛我們直到永久﹔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慈愛救主，慈愛救主，愛我們直到永久。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阿門。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Blessed Jesus, blessed Jesus! Thou hast loved us, love us still. Blessed Jesus, blessed Jesus! Thou hast loved us, love us still. </a:t>
            </a:r>
            <a:endParaRPr lang="zh-TW" altLang="en-US" sz="3600" smtClean="0">
              <a:ea typeface="全真楷書"/>
              <a:cs typeface="全真楷書"/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427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全真楷書</vt:lpstr>
      <vt:lpstr>PMingLiU</vt:lpstr>
      <vt:lpstr>Office Theme</vt:lpstr>
      <vt:lpstr>S416   耶穌是我親愛牧人 1/3</vt:lpstr>
      <vt:lpstr>Slide 2</vt:lpstr>
      <vt:lpstr>S416   耶穌是我親愛牧人  2/3</vt:lpstr>
      <vt:lpstr>Slide 4</vt:lpstr>
      <vt:lpstr>S416   耶穌是我親愛牧人  3/3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Mingyong Huang</dc:creator>
  <cp:lastModifiedBy>Mingyong Huang</cp:lastModifiedBy>
  <cp:revision>53</cp:revision>
  <dcterms:created xsi:type="dcterms:W3CDTF">2006-08-16T00:00:00Z</dcterms:created>
  <dcterms:modified xsi:type="dcterms:W3CDTF">2018-03-26T03:24:39Z</dcterms:modified>
</cp:coreProperties>
</file>