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3" r:id="rId2"/>
    <p:sldId id="294" r:id="rId3"/>
    <p:sldId id="295" r:id="rId4"/>
    <p:sldId id="296" r:id="rId5"/>
    <p:sldId id="297" r:id="rId6"/>
    <p:sldId id="29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A7CA81-4FE2-43F6-A711-7A1A3CEA30F6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D86FB57-3F90-434A-A651-47B749A98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F6F25C-139A-4A14-A945-C3B0307416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6028B-37A2-4C5A-93AF-432B47172DF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EAA54E-A5EF-4A80-BDE0-33466758991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7278C8-05B9-43F2-A2A7-4A8EF48140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A6591A-690E-46BC-A199-791533F3ABA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3BA7A3-576C-4182-BD5D-A8452CA6C6B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19407-C5BF-4AB1-B7D7-D76D1600A096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8C37A-DD0A-4BF9-9013-F8B77517A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8633-8B75-47F8-A53E-E19506FC9D81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14D59-4607-4C02-84CC-667475778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44459-4873-4BA0-9107-371C7EA8D4A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9CDCA-A2FC-4C46-B882-7AF848C85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368A8-F61F-4AB6-85F7-466D97B1ECD5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CB9E0-917A-4F63-991E-165BCD5E5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C711A-40F0-419D-8EBB-70A7B0EB3111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B9D97-CE96-401C-9F2C-AE8BBB432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D7D51-7C43-4193-ADAA-5D0EB1A3A976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FCA16-0BA6-4180-BE09-F56247398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B01E-3D3D-459A-9BE8-26E53A5BE80A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E22CD-E0D6-4D52-90E2-8E4697451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AC8B2-9E2A-481A-B13E-9BBF84F690D0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3244F-99D1-4458-9419-63267D501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A3101-D20B-44AC-9EA9-FE3C550765B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B8ACD-8389-4C4F-B2F9-5FDB286B5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2AA7B-C825-4A40-85DF-8B792C43A087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7A330-FFA7-4F0B-BF7B-034035C2C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9A673-81D0-430B-849A-4AC956F0C145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96C11-6BDC-45B7-99AE-74AE81A6A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0B30C6-BB71-4581-9E35-A528EA98F034}" type="datetimeFigureOut">
              <a:rPr lang="en-US"/>
              <a:pPr>
                <a:defRPr/>
              </a:pPr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8B48CC-A1F9-4127-9EE3-85EC4CFB7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b="1" smtClean="0"/>
              <a:t>救世主凡事引导我</a:t>
            </a:r>
            <a:r>
              <a:rPr lang="en-US" altLang="zh-CN" sz="3600" b="1" smtClean="0"/>
              <a:t/>
            </a:r>
            <a:br>
              <a:rPr lang="en-US" altLang="zh-CN" sz="3600" b="1" smtClean="0"/>
            </a:br>
            <a:r>
              <a:rPr lang="en-US" altLang="zh-CN" sz="3600" b="1" smtClean="0"/>
              <a:t>All the Way My Savior Leads Me</a:t>
            </a:r>
            <a:endParaRPr lang="en-US" sz="36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3000" b="1" smtClean="0"/>
              <a:t>救世主凡事引导我，我何需别有所求</a:t>
            </a:r>
            <a:endParaRPr lang="en-US" sz="3000" b="1" smtClean="0"/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3000" b="1" smtClean="0"/>
              <a:t>All the way my Savior leads me,</a:t>
            </a: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sz="3000" b="1" smtClean="0"/>
              <a:t>What have I to ask beside?</a:t>
            </a: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3000" b="1" smtClean="0"/>
              <a:t>主爱怜我何用多疑，我一生蒙主眷佑</a:t>
            </a:r>
            <a:endParaRPr lang="en-US" altLang="zh-CN" sz="3000" b="1" smtClean="0"/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zh-CN" sz="3000" b="1" smtClean="0"/>
              <a:t>Can I doubt His tender mercy, who through life has been my guide.</a:t>
            </a:r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zh-CN" altLang="en-US" sz="3000" b="1" smtClean="0"/>
              <a:t>今因信，享天上平安，蒙安慰何等喜乐</a:t>
            </a:r>
            <a:endParaRPr lang="en-US" altLang="zh-CN" sz="3000" b="1" smtClean="0"/>
          </a:p>
          <a:p>
            <a:pPr algn="ctr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altLang="zh-CN" sz="3000" b="1" smtClean="0"/>
              <a:t>Heavenly peace, di-vin-est comfort, Here by faith in Him to dwell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None/>
            </a:pPr>
            <a:endParaRPr lang="en-US" sz="3000" smtClean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457200" y="315913"/>
            <a:ext cx="72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/>
              <a:t>S406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3402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3600" b="1" smtClean="0"/>
              <a:t>我深知，无论遇何事，主必为我安排妥 </a:t>
            </a:r>
            <a:r>
              <a:rPr lang="en-US" altLang="zh-CN" sz="3600" b="1" smtClean="0"/>
              <a:t>X2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For I know, whatever be-fall me,  Jesus doeth all things well.   X2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b="1" smtClean="0"/>
              <a:t>救世主凡事引导我</a:t>
            </a:r>
            <a:r>
              <a:rPr lang="en-US" altLang="zh-CN" sz="3600" b="1" smtClean="0"/>
              <a:t/>
            </a:r>
            <a:br>
              <a:rPr lang="en-US" altLang="zh-CN" sz="3600" b="1" smtClean="0"/>
            </a:br>
            <a:r>
              <a:rPr lang="en-US" altLang="zh-CN" sz="3600" b="1" smtClean="0"/>
              <a:t>All the Way My Savior Leads Me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3402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3600" b="1" smtClean="0">
                <a:latin typeface="Times New Roman" pitchFamily="18" charset="0"/>
                <a:cs typeface="Times New Roman" pitchFamily="18" charset="0"/>
              </a:rPr>
              <a:t>救世主凡事引导我，崎岖路安然走过。</a:t>
            </a:r>
            <a:endParaRPr lang="en-US" altLang="zh-CN" sz="3600" b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3600" b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All the way my savior leads me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sz="3600" b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Cheers each winding path I tread.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3600" b="1" smtClean="0">
                <a:latin typeface="Times New Roman" pitchFamily="18" charset="0"/>
                <a:cs typeface="Times New Roman" pitchFamily="18" charset="0"/>
              </a:rPr>
              <a:t>遇试炼主赐恩相助， 生命粮日日赐我</a:t>
            </a:r>
            <a:endParaRPr lang="en-US" altLang="zh-CN" sz="3600" b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3600" b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Gives me grace for every trial, Feeds me with the living bread.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b="1" smtClean="0"/>
              <a:t>救世主凡事引导我</a:t>
            </a:r>
            <a:r>
              <a:rPr lang="en-US" altLang="zh-CN" sz="3600" b="1" smtClean="0"/>
              <a:t/>
            </a:r>
            <a:br>
              <a:rPr lang="en-US" altLang="zh-CN" sz="3600" b="1" smtClean="0"/>
            </a:br>
            <a:r>
              <a:rPr lang="en-US" altLang="zh-CN" sz="3600" b="1" smtClean="0"/>
              <a:t>All the Way My Savior Leads Me</a:t>
            </a:r>
            <a:endParaRPr lang="en-US" sz="3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357188" y="1643063"/>
            <a:ext cx="8329612" cy="4483100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3600" b="1" smtClean="0">
                <a:latin typeface="Times New Roman" pitchFamily="18" charset="0"/>
                <a:cs typeface="Times New Roman" pitchFamily="18" charset="0"/>
              </a:rPr>
              <a:t>我步履虽困倦无力，我心灵虽渴难名</a:t>
            </a:r>
            <a:endParaRPr lang="en-US" sz="3600" b="1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3600" b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Though my weary steps may falter And my soul athirst may be.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3600" b="1" smtClean="0">
                <a:latin typeface="Times New Roman" pitchFamily="18" charset="0"/>
                <a:cs typeface="Times New Roman" pitchFamily="18" charset="0"/>
              </a:rPr>
              <a:t>但我见灵磐现我前，快乐泉源涌不停 </a:t>
            </a:r>
            <a:r>
              <a:rPr lang="en-US" altLang="zh-CN" sz="3600" b="1" smtClean="0">
                <a:latin typeface="Times New Roman" pitchFamily="18" charset="0"/>
                <a:cs typeface="Times New Roman" pitchFamily="18" charset="0"/>
              </a:rPr>
              <a:t>X2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3600" b="1" smtClean="0">
                <a:latin typeface="Times New Roman" pitchFamily="18" charset="0"/>
                <a:cs typeface="Times New Roman" pitchFamily="18" charset="0"/>
              </a:rPr>
              <a:t>Gushing from the Rock before me, 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3600" b="1" smtClean="0">
                <a:latin typeface="Times New Roman" pitchFamily="18" charset="0"/>
                <a:cs typeface="Times New Roman" pitchFamily="18" charset="0"/>
              </a:rPr>
              <a:t>Lo! a spring of joy I see   X2</a:t>
            </a:r>
          </a:p>
          <a:p>
            <a:pPr algn="ctr" eaLnBrk="1" hangingPunct="1">
              <a:buFont typeface="Arial" pitchFamily="34" charset="0"/>
              <a:buNone/>
            </a:pPr>
            <a:endParaRPr lang="en-US" altLang="zh-CN" sz="36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b="1" smtClean="0"/>
              <a:t>救世主凡事引导我</a:t>
            </a:r>
            <a:r>
              <a:rPr lang="en-US" altLang="zh-CN" sz="3600" b="1" smtClean="0"/>
              <a:t/>
            </a:r>
            <a:br>
              <a:rPr lang="en-US" altLang="zh-CN" sz="3600" b="1" smtClean="0"/>
            </a:br>
            <a:r>
              <a:rPr lang="en-US" altLang="zh-CN" sz="3600" b="1" smtClean="0"/>
              <a:t>All the Way My Savior Leads Me</a:t>
            </a:r>
            <a:endParaRPr lang="en-US" sz="3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06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3600" b="1" smtClean="0">
                <a:latin typeface="Times New Roman" pitchFamily="18" charset="0"/>
                <a:cs typeface="Times New Roman" pitchFamily="18" charset="0"/>
              </a:rPr>
              <a:t>救世主凡事引导我，主慈爱何等丰富。</a:t>
            </a:r>
            <a:endParaRPr lang="en-US" altLang="zh-CN" sz="3600" b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sz="3600" b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All the way my savior leads me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3600" b="1" smtClean="0">
                <a:latin typeface="Times New Roman" pitchFamily="18" charset="0"/>
                <a:cs typeface="Times New Roman" pitchFamily="18" charset="0"/>
              </a:rPr>
              <a:t>O the fullness of His love!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3600" b="1" smtClean="0">
                <a:latin typeface="Times New Roman" pitchFamily="18" charset="0"/>
                <a:cs typeface="Times New Roman" pitchFamily="18" charset="0"/>
              </a:rPr>
              <a:t>主应许在天父家里， 为我备安乐住处</a:t>
            </a:r>
            <a:endParaRPr lang="en-US" altLang="zh-CN" sz="3600" b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3600" b="1" smtClean="0">
                <a:latin typeface="Times New Roman" pitchFamily="18" charset="0"/>
                <a:cs typeface="Times New Roman" pitchFamily="18" charset="0"/>
              </a:rPr>
              <a:t>Perfect rest to me is promised</a:t>
            </a:r>
            <a:r>
              <a:rPr lang="en-US" sz="3600" b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 In my Father’s house above.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b="1" smtClean="0"/>
              <a:t>救世主凡事引导我</a:t>
            </a:r>
            <a:r>
              <a:rPr lang="en-US" altLang="zh-CN" sz="3600" b="1" smtClean="0"/>
              <a:t/>
            </a:r>
            <a:br>
              <a:rPr lang="en-US" altLang="zh-CN" sz="3600" b="1" smtClean="0"/>
            </a:br>
            <a:r>
              <a:rPr lang="en-US" altLang="zh-CN" sz="3600" b="1" smtClean="0"/>
              <a:t>All the Way My Savior Leads Me</a:t>
            </a:r>
            <a:endParaRPr lang="en-US" sz="36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062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zh-CN" altLang="en-US" sz="3600" b="1" smtClean="0">
                <a:latin typeface="Times New Roman" pitchFamily="18" charset="0"/>
                <a:cs typeface="Times New Roman" pitchFamily="18" charset="0"/>
              </a:rPr>
              <a:t>到那日我复活变化，如展翼飞光明所。</a:t>
            </a:r>
            <a:endParaRPr lang="en-US" altLang="zh-CN" sz="3600" b="1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r>
              <a:rPr lang="en-US" altLang="zh-CN" sz="3600" b="1" smtClean="0">
                <a:latin typeface="Times New Roman" pitchFamily="18" charset="0"/>
                <a:cs typeface="Times New Roman" pitchFamily="18" charset="0"/>
              </a:rPr>
              <a:t>When my spirit, clothed immortal, Wings its flight to realms of day.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zh-CN" altLang="en-US" sz="3600" b="1" smtClean="0">
                <a:latin typeface="Times New Roman" pitchFamily="18" charset="0"/>
                <a:cs typeface="Times New Roman" pitchFamily="18" charset="0"/>
              </a:rPr>
              <a:t>千万年我仍要歌唱；耶稣凡事引导我 </a:t>
            </a:r>
            <a:r>
              <a:rPr lang="en-US" altLang="zh-CN" sz="3600" b="1" smtClean="0">
                <a:latin typeface="Times New Roman" pitchFamily="18" charset="0"/>
                <a:cs typeface="Times New Roman" pitchFamily="18" charset="0"/>
              </a:rPr>
              <a:t>X2</a:t>
            </a:r>
          </a:p>
          <a:p>
            <a:pPr algn="ctr" eaLnBrk="1" hangingPunct="1">
              <a:buFont typeface="Arial" pitchFamily="34" charset="0"/>
              <a:buNone/>
            </a:pPr>
            <a:r>
              <a:rPr lang="en-US" sz="3600" b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This my song through endless ages: Jesus led me all the way; X2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3600" b="1" smtClean="0"/>
              <a:t>救世主凡事引导我</a:t>
            </a:r>
            <a:r>
              <a:rPr lang="en-US" altLang="zh-CN" sz="3600" b="1" smtClean="0"/>
              <a:t/>
            </a:r>
            <a:br>
              <a:rPr lang="en-US" altLang="zh-CN" sz="3600" b="1" smtClean="0"/>
            </a:br>
            <a:r>
              <a:rPr lang="en-US" altLang="zh-CN" sz="3600" b="1" smtClean="0"/>
              <a:t>All the Way My Savior Leads Me</a:t>
            </a:r>
            <a:endParaRPr lang="en-US" sz="36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427</Words>
  <Application>Microsoft Office PowerPoint</Application>
  <PresentationFormat>On-screen Show (4:3)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SimSun</vt:lpstr>
      <vt:lpstr>Times New Roman</vt:lpstr>
      <vt:lpstr>Office Theme</vt:lpstr>
      <vt:lpstr>救世主凡事引导我 All the Way My Savior Leads Me</vt:lpstr>
      <vt:lpstr>救世主凡事引导我 All the Way My Savior Leads Me</vt:lpstr>
      <vt:lpstr>救世主凡事引导我 All the Way My Savior Leads Me</vt:lpstr>
      <vt:lpstr>救世主凡事引导我 All the Way My Savior Leads Me</vt:lpstr>
      <vt:lpstr>救世主凡事引导我 All the Way My Savior Leads Me</vt:lpstr>
      <vt:lpstr>救世主凡事引导我 All the Way My Savior Leads 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Mingyong Huang</dc:creator>
  <cp:lastModifiedBy>Mingyong Huang</cp:lastModifiedBy>
  <cp:revision>52</cp:revision>
  <dcterms:created xsi:type="dcterms:W3CDTF">2006-08-16T00:00:00Z</dcterms:created>
  <dcterms:modified xsi:type="dcterms:W3CDTF">2018-03-26T03:24:00Z</dcterms:modified>
</cp:coreProperties>
</file>