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6"/>
  </p:notesMasterIdLst>
  <p:sldIdLst>
    <p:sldId id="291" r:id="rId2"/>
    <p:sldId id="292" r:id="rId3"/>
    <p:sldId id="293" r:id="rId4"/>
    <p:sldId id="294" r:id="rId5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44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5149C50F-7A2D-456F-9E11-8AA3457AC0E0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FEB0AC56-B45B-4E3D-B14B-75C4B4DBA8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57200" y="998538"/>
            <a:ext cx="8153400" cy="1600200"/>
            <a:chOff x="288" y="629"/>
            <a:chExt cx="5136" cy="1008"/>
          </a:xfrm>
        </p:grpSpPr>
        <p:sp>
          <p:nvSpPr>
            <p:cNvPr id="5" name="Arc 3"/>
            <p:cNvSpPr>
              <a:spLocks/>
            </p:cNvSpPr>
            <p:nvPr/>
          </p:nvSpPr>
          <p:spPr bwMode="invGray">
            <a:xfrm>
              <a:off x="3621" y="629"/>
              <a:ext cx="1803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 sz="2400">
                <a:solidFill>
                  <a:srgbClr val="FFFFCC"/>
                </a:solidFill>
                <a:latin typeface="Times New Roman" pitchFamily="18" charset="0"/>
              </a:endParaRPr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invGray">
            <a:xfrm>
              <a:off x="3575" y="733"/>
              <a:ext cx="1803" cy="8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 sz="2400">
                <a:solidFill>
                  <a:srgbClr val="FFFFCC"/>
                </a:solidFill>
                <a:latin typeface="Times New Roman" pitchFamily="18" charset="0"/>
              </a:endParaRPr>
            </a:p>
          </p:txBody>
        </p:sp>
        <p:sp>
          <p:nvSpPr>
            <p:cNvPr id="7" name="Arc 5"/>
            <p:cNvSpPr>
              <a:spLocks/>
            </p:cNvSpPr>
            <p:nvPr/>
          </p:nvSpPr>
          <p:spPr bwMode="invGray">
            <a:xfrm>
              <a:off x="3548" y="872"/>
              <a:ext cx="1802" cy="52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 sz="2400">
                <a:solidFill>
                  <a:srgbClr val="FFFFCC"/>
                </a:solidFill>
                <a:latin typeface="Times New Roman" pitchFamily="18" charset="0"/>
              </a:endParaRPr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 sz="2400">
                <a:solidFill>
                  <a:srgbClr val="FFFFCC"/>
                </a:solidFill>
                <a:latin typeface="Times New Roman" pitchFamily="18" charset="0"/>
              </a:endParaRPr>
            </a:p>
          </p:txBody>
        </p:sp>
      </p:grpSp>
      <p:sp>
        <p:nvSpPr>
          <p:cNvPr id="307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l">
              <a:defRPr kumimoji="0">
                <a:solidFill>
                  <a:srgbClr val="FFCC66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>
              <a:spcBef>
                <a:spcPct val="0"/>
              </a:spcBef>
              <a:buClrTx/>
              <a:buFontTx/>
              <a:buNone/>
              <a:defRPr kumimoji="0">
                <a:solidFill>
                  <a:srgbClr val="FFFFCC"/>
                </a:solidFill>
              </a:defRPr>
            </a:lvl1pPr>
          </a:lstStyle>
          <a:p>
            <a:r>
              <a:rPr lang="zh-TW" altLang="en-US"/>
              <a:t>按一下以編輯母片次標題樣式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solidFill>
                  <a:srgbClr val="FFFFCC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solidFill>
                  <a:srgbClr val="FFFFCC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solidFill>
                  <a:srgbClr val="FFFFCC"/>
                </a:solidFill>
                <a:latin typeface="Arial" charset="0"/>
              </a:defRPr>
            </a:lvl1pPr>
          </a:lstStyle>
          <a:p>
            <a:pPr>
              <a:defRPr/>
            </a:pPr>
            <a:fld id="{611604B7-967A-45EF-9BA9-D7EE9D18790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fld id="{5697F277-8059-4DE3-865B-B8CEE3FFA3B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fld id="{0BA88D03-57A1-4197-B464-4377AF8E7C7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fld id="{5856AA71-FD8D-4637-B7B8-506056C6C9C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fld id="{7413D154-C5FA-4F01-BBD7-AC8600F3E6F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fld id="{25BA497C-E0B0-4746-99FA-0C6A81F3C70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fld id="{E70F9DA9-09C3-493F-BF53-45A6310311D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fld id="{C46E7375-49C0-4D1A-9B8F-62958CCF124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fld id="{21F86F01-E0DB-481A-BB52-33940A3796E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fld id="{BDA3DADE-C353-48C7-9878-30E964451BF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charset="0"/>
              </a:defRPr>
            </a:lvl1pPr>
          </a:lstStyle>
          <a:p>
            <a:pPr>
              <a:defRPr/>
            </a:pPr>
            <a:fld id="{3C689B68-15F9-413A-989A-C2F89A8DC41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57200" y="998538"/>
            <a:ext cx="8153400" cy="1600200"/>
            <a:chOff x="288" y="629"/>
            <a:chExt cx="5136" cy="1008"/>
          </a:xfrm>
        </p:grpSpPr>
        <p:sp>
          <p:nvSpPr>
            <p:cNvPr id="2051" name="Arc 3"/>
            <p:cNvSpPr>
              <a:spLocks/>
            </p:cNvSpPr>
            <p:nvPr/>
          </p:nvSpPr>
          <p:spPr bwMode="invGray">
            <a:xfrm>
              <a:off x="3621" y="629"/>
              <a:ext cx="1803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 sz="2400">
                <a:solidFill>
                  <a:srgbClr val="FFFFCC"/>
                </a:solidFill>
                <a:latin typeface="Times New Roman" pitchFamily="18" charset="0"/>
              </a:endParaRPr>
            </a:p>
          </p:txBody>
        </p:sp>
        <p:sp>
          <p:nvSpPr>
            <p:cNvPr id="2052" name="Arc 4"/>
            <p:cNvSpPr>
              <a:spLocks/>
            </p:cNvSpPr>
            <p:nvPr/>
          </p:nvSpPr>
          <p:spPr bwMode="invGray">
            <a:xfrm>
              <a:off x="3575" y="733"/>
              <a:ext cx="1803" cy="8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 sz="2400">
                <a:solidFill>
                  <a:srgbClr val="FFFFCC"/>
                </a:solidFill>
                <a:latin typeface="Times New Roman" pitchFamily="18" charset="0"/>
              </a:endParaRPr>
            </a:p>
          </p:txBody>
        </p:sp>
        <p:sp>
          <p:nvSpPr>
            <p:cNvPr id="2053" name="Arc 5"/>
            <p:cNvSpPr>
              <a:spLocks/>
            </p:cNvSpPr>
            <p:nvPr/>
          </p:nvSpPr>
          <p:spPr bwMode="invGray">
            <a:xfrm>
              <a:off x="3548" y="872"/>
              <a:ext cx="1802" cy="52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 sz="2400">
                <a:solidFill>
                  <a:srgbClr val="FFFFCC"/>
                </a:solidFill>
                <a:latin typeface="Times New Roman" pitchFamily="18" charset="0"/>
              </a:endParaRPr>
            </a:p>
          </p:txBody>
        </p:sp>
        <p:sp>
          <p:nvSpPr>
            <p:cNvPr id="2054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 sz="2400">
                <a:solidFill>
                  <a:srgbClr val="FFFFCC"/>
                </a:solidFill>
                <a:latin typeface="Times New Roman" pitchFamily="18" charset="0"/>
              </a:endParaRPr>
            </a:p>
          </p:txBody>
        </p: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第二階層</a:t>
            </a:r>
          </a:p>
          <a:p>
            <a:pPr lvl="2"/>
            <a:r>
              <a:rPr lang="zh-TW" altLang="en-US" smtClean="0"/>
              <a:t>第三階層</a:t>
            </a:r>
          </a:p>
          <a:p>
            <a:pPr lvl="3"/>
            <a:r>
              <a:rPr lang="zh-TW" altLang="en-US" smtClean="0"/>
              <a:t>第四階層</a:t>
            </a:r>
          </a:p>
          <a:p>
            <a:pPr lvl="4"/>
            <a:r>
              <a:rPr lang="zh-TW" altLang="en-US" smtClean="0"/>
              <a:t>第五階層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kumimoji="0" sz="1400">
                <a:solidFill>
                  <a:srgbClr val="FFFFCC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50000"/>
              </a:spcBef>
              <a:defRPr kumimoji="0" sz="1400">
                <a:solidFill>
                  <a:srgbClr val="FFFFCC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kumimoji="0" sz="1400">
                <a:solidFill>
                  <a:srgbClr val="FFFFCC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D4EBB6E6-C6F8-4E93-B26A-51720918C96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zh-TW" sz="2400" smtClean="0">
                <a:latin typeface="全真楷書"/>
                <a:ea typeface="全真楷書"/>
                <a:cs typeface="全真楷書"/>
              </a:rPr>
              <a:t>S389</a:t>
            </a:r>
            <a:r>
              <a:rPr lang="en-US" altLang="zh-TW" smtClean="0">
                <a:latin typeface="全真楷書"/>
                <a:ea typeface="全真楷書"/>
                <a:cs typeface="全真楷書"/>
              </a:rPr>
              <a:t> </a:t>
            </a:r>
            <a:r>
              <a:rPr lang="zh-TW" altLang="en-US" sz="5400" smtClean="0">
                <a:latin typeface="全真楷書"/>
                <a:ea typeface="全真楷書"/>
                <a:cs typeface="全真楷書"/>
              </a:rPr>
              <a:t>求主擘開生命之餅</a:t>
            </a:r>
            <a:r>
              <a:rPr lang="zh-TW" altLang="en-US" smtClean="0">
                <a:latin typeface="全真楷書"/>
                <a:ea typeface="全真楷書"/>
                <a:cs typeface="全真楷書"/>
              </a:rPr>
              <a:t>  </a:t>
            </a:r>
            <a:r>
              <a:rPr lang="zh-TW" altLang="en-US" sz="2400" smtClean="0">
                <a:latin typeface="全真楷書"/>
                <a:ea typeface="全真楷書"/>
                <a:cs typeface="全真楷書"/>
              </a:rPr>
              <a:t>1/</a:t>
            </a:r>
            <a:r>
              <a:rPr lang="en-US" altLang="zh-TW" sz="2400" smtClean="0">
                <a:latin typeface="全真楷書"/>
                <a:ea typeface="全真楷書"/>
                <a:cs typeface="全真楷書"/>
              </a:rPr>
              <a:t>4</a:t>
            </a:r>
            <a:endParaRPr lang="zh-TW" altLang="en-US" smtClean="0">
              <a:latin typeface="全真楷書"/>
              <a:ea typeface="全真楷書"/>
              <a:cs typeface="全真楷書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95400"/>
            <a:ext cx="8991600" cy="54102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z="4000" b="1" smtClean="0">
                <a:latin typeface="全真楷書"/>
                <a:ea typeface="全真楷書"/>
                <a:cs typeface="全真楷書"/>
              </a:rPr>
              <a:t>求主為我擘開 生命之餅，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z="4000" b="1" smtClean="0">
                <a:latin typeface="全真楷書"/>
                <a:ea typeface="全真楷書"/>
                <a:cs typeface="全真楷書"/>
              </a:rPr>
              <a:t>正如當年擘餅在加利利﹔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z="4000" b="1" smtClean="0">
                <a:latin typeface="全真楷書"/>
                <a:ea typeface="全真楷書"/>
                <a:cs typeface="全真楷書"/>
              </a:rPr>
              <a:t>我願看主聖經，見主榮面﹔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z="4000" b="1" smtClean="0">
                <a:latin typeface="全真楷書"/>
                <a:ea typeface="全真楷書"/>
                <a:cs typeface="全真楷書"/>
              </a:rPr>
              <a:t>主我心真渴慕你生命語。</a:t>
            </a:r>
            <a:endParaRPr lang="en-US" altLang="zh-TW" sz="4000" b="1" smtClean="0">
              <a:latin typeface="全真楷書"/>
              <a:ea typeface="全真楷書"/>
              <a:cs typeface="全真楷書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zh-TW" sz="4000" b="1" smtClean="0">
              <a:latin typeface="全真楷書"/>
              <a:ea typeface="全真楷書"/>
              <a:cs typeface="全真楷書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b="1" smtClean="0"/>
              <a:t>Break Thou the bread of life, dear Lord, to me,</a:t>
            </a:r>
            <a:br>
              <a:rPr lang="en-US" b="1" smtClean="0"/>
            </a:br>
            <a:r>
              <a:rPr lang="en-US" b="1" smtClean="0"/>
              <a:t>As Thou didst break the loaves beside the sea;</a:t>
            </a:r>
            <a:br>
              <a:rPr lang="en-US" b="1" smtClean="0"/>
            </a:br>
            <a:r>
              <a:rPr lang="en-US" b="1" smtClean="0"/>
              <a:t>Beyond the sacred page I seek Thee, Lord;</a:t>
            </a:r>
            <a:br>
              <a:rPr lang="en-US" b="1" smtClean="0"/>
            </a:br>
            <a:r>
              <a:rPr lang="en-US" b="1" smtClean="0"/>
              <a:t>My spirit pants for Thee, O living Word! </a:t>
            </a:r>
            <a:endParaRPr lang="zh-TW" altLang="en-US" b="1" smtClean="0">
              <a:latin typeface="全真楷書"/>
              <a:ea typeface="全真楷書"/>
              <a:cs typeface="全真楷書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zh-TW" altLang="en-US" sz="4000" b="1" smtClean="0">
              <a:latin typeface="全真楷書"/>
              <a:ea typeface="全真楷書"/>
              <a:cs typeface="全真楷書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zh-TW" altLang="en-US" sz="1800" b="1" smtClean="0">
              <a:latin typeface="全真楷書"/>
              <a:ea typeface="全真楷書"/>
              <a:cs typeface="全真楷書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zh-TW" sz="2400" smtClean="0">
                <a:latin typeface="全真楷書"/>
                <a:ea typeface="全真楷書"/>
                <a:cs typeface="全真楷書"/>
              </a:rPr>
              <a:t>S389</a:t>
            </a:r>
            <a:r>
              <a:rPr lang="en-US" altLang="zh-TW" smtClean="0">
                <a:latin typeface="全真楷書"/>
                <a:ea typeface="全真楷書"/>
                <a:cs typeface="全真楷書"/>
              </a:rPr>
              <a:t> </a:t>
            </a:r>
            <a:r>
              <a:rPr lang="zh-TW" altLang="en-US" sz="5400" smtClean="0">
                <a:latin typeface="全真楷書"/>
                <a:ea typeface="全真楷書"/>
                <a:cs typeface="全真楷書"/>
              </a:rPr>
              <a:t>求主擘開生命之餅</a:t>
            </a:r>
            <a:r>
              <a:rPr lang="zh-TW" altLang="en-US" smtClean="0">
                <a:latin typeface="全真楷書"/>
                <a:ea typeface="全真楷書"/>
                <a:cs typeface="全真楷書"/>
              </a:rPr>
              <a:t>  </a:t>
            </a:r>
            <a:r>
              <a:rPr lang="en-US" altLang="zh-TW" sz="2400" smtClean="0">
                <a:latin typeface="全真楷書"/>
                <a:ea typeface="全真楷書"/>
                <a:cs typeface="全真楷書"/>
              </a:rPr>
              <a:t>2</a:t>
            </a:r>
            <a:r>
              <a:rPr lang="zh-TW" altLang="en-US" sz="2400" smtClean="0">
                <a:latin typeface="全真楷書"/>
                <a:ea typeface="全真楷書"/>
                <a:cs typeface="全真楷書"/>
              </a:rPr>
              <a:t>/</a:t>
            </a:r>
            <a:r>
              <a:rPr lang="en-US" altLang="zh-TW" sz="2400" smtClean="0">
                <a:latin typeface="全真楷書"/>
                <a:ea typeface="全真楷書"/>
                <a:cs typeface="全真楷書"/>
              </a:rPr>
              <a:t>4</a:t>
            </a:r>
            <a:endParaRPr lang="zh-TW" altLang="en-US" smtClean="0">
              <a:latin typeface="全真楷書"/>
              <a:ea typeface="全真楷書"/>
              <a:cs typeface="全真楷書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95400"/>
            <a:ext cx="8991600" cy="54102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z="4000" b="1" smtClean="0">
                <a:latin typeface="全真楷書"/>
                <a:ea typeface="全真楷書"/>
                <a:cs typeface="全真楷書"/>
              </a:rPr>
              <a:t>求主祝福真理，生命的餅，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z="4000" b="1" smtClean="0">
                <a:latin typeface="全真楷書"/>
                <a:ea typeface="全真楷書"/>
                <a:cs typeface="全真楷書"/>
              </a:rPr>
              <a:t>如昔祝福擘餅在加利利﹔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z="4000" b="1" smtClean="0">
                <a:latin typeface="全真楷書"/>
                <a:ea typeface="全真楷書"/>
                <a:cs typeface="全真楷書"/>
              </a:rPr>
              <a:t>我心因你得釋，索鏈得脫﹔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z="4000" b="1" smtClean="0">
                <a:latin typeface="全真楷書"/>
                <a:ea typeface="全真楷書"/>
                <a:cs typeface="全真楷書"/>
              </a:rPr>
              <a:t>心靈歡喜快樂與主同行。</a:t>
            </a:r>
            <a:endParaRPr lang="en-US" altLang="zh-TW" sz="4000" b="1" smtClean="0">
              <a:latin typeface="全真楷書"/>
              <a:ea typeface="全真楷書"/>
              <a:cs typeface="全真楷書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zh-TW" sz="4000" b="1" smtClean="0">
              <a:latin typeface="全真楷書"/>
              <a:ea typeface="全真楷書"/>
              <a:cs typeface="全真楷書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b="1" smtClean="0"/>
              <a:t>Bless Thou the truth, dear Lord, to me, to me,</a:t>
            </a:r>
            <a:br>
              <a:rPr lang="en-US" b="1" smtClean="0"/>
            </a:br>
            <a:r>
              <a:rPr lang="en-US" b="1" smtClean="0"/>
              <a:t>As Thou didst bless the bread by Galilee;</a:t>
            </a:r>
            <a:br>
              <a:rPr lang="en-US" b="1" smtClean="0"/>
            </a:br>
            <a:r>
              <a:rPr lang="en-US" b="1" smtClean="0"/>
              <a:t>Then shall all bondage cease, all fetters fall;</a:t>
            </a:r>
            <a:br>
              <a:rPr lang="en-US" b="1" smtClean="0"/>
            </a:br>
            <a:r>
              <a:rPr lang="en-US" b="1" smtClean="0"/>
              <a:t>And I shall find my peace, my all in all.</a:t>
            </a:r>
            <a:br>
              <a:rPr lang="en-US" b="1" smtClean="0"/>
            </a:br>
            <a:endParaRPr lang="zh-TW" altLang="en-US" b="1" smtClean="0">
              <a:latin typeface="全真楷書"/>
              <a:ea typeface="全真楷書"/>
              <a:cs typeface="全真楷書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sz="2400" smtClean="0">
                <a:latin typeface="全真楷書"/>
                <a:ea typeface="全真楷書"/>
                <a:cs typeface="全真楷書"/>
              </a:rPr>
              <a:t>S389</a:t>
            </a:r>
            <a:r>
              <a:rPr lang="en-US" altLang="zh-TW" smtClean="0">
                <a:latin typeface="全真楷書"/>
                <a:ea typeface="全真楷書"/>
                <a:cs typeface="全真楷書"/>
              </a:rPr>
              <a:t> </a:t>
            </a:r>
            <a:r>
              <a:rPr lang="zh-TW" altLang="en-US" sz="5400" smtClean="0">
                <a:latin typeface="全真楷書"/>
                <a:ea typeface="全真楷書"/>
                <a:cs typeface="全真楷書"/>
              </a:rPr>
              <a:t>求主擘開生命之餅</a:t>
            </a:r>
            <a:r>
              <a:rPr lang="zh-TW" altLang="en-US" smtClean="0">
                <a:latin typeface="全真楷書"/>
                <a:ea typeface="全真楷書"/>
                <a:cs typeface="全真楷書"/>
              </a:rPr>
              <a:t>  </a:t>
            </a:r>
            <a:r>
              <a:rPr lang="en-US" altLang="zh-TW" sz="2400" smtClean="0">
                <a:latin typeface="全真楷書"/>
                <a:ea typeface="全真楷書"/>
                <a:cs typeface="全真楷書"/>
              </a:rPr>
              <a:t>3</a:t>
            </a:r>
            <a:r>
              <a:rPr lang="zh-TW" altLang="en-US" sz="2400" smtClean="0">
                <a:latin typeface="全真楷書"/>
                <a:ea typeface="全真楷書"/>
                <a:cs typeface="全真楷書"/>
              </a:rPr>
              <a:t>/</a:t>
            </a:r>
            <a:r>
              <a:rPr lang="en-US" altLang="zh-TW" sz="2400" smtClean="0">
                <a:latin typeface="全真楷書"/>
                <a:ea typeface="全真楷書"/>
                <a:cs typeface="全真楷書"/>
              </a:rPr>
              <a:t>4</a:t>
            </a:r>
            <a:endParaRPr lang="zh-TW" altLang="en-US" smtClean="0">
              <a:latin typeface="全真楷書"/>
              <a:ea typeface="全真楷書"/>
              <a:cs typeface="全真楷書"/>
            </a:endParaRPr>
          </a:p>
        </p:txBody>
      </p:sp>
      <p:sp>
        <p:nvSpPr>
          <p:cNvPr id="1536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991600" cy="5029200"/>
          </a:xfrm>
        </p:spPr>
        <p:txBody>
          <a:bodyPr/>
          <a:lstStyle/>
          <a:p>
            <a:pPr algn="ctr" eaLnBrk="1" hangingPunct="1">
              <a:lnSpc>
                <a:spcPct val="70000"/>
              </a:lnSpc>
              <a:buFontTx/>
              <a:buNone/>
            </a:pPr>
            <a:r>
              <a:rPr lang="zh-TW" altLang="en-US" sz="4000" b="1" smtClean="0">
                <a:latin typeface="全真楷書"/>
                <a:ea typeface="全真楷書"/>
                <a:cs typeface="全真楷書"/>
              </a:rPr>
              <a:t>哦主是生命餅，擘開賜我，</a:t>
            </a:r>
          </a:p>
          <a:p>
            <a:pPr algn="ctr" eaLnBrk="1" hangingPunct="1">
              <a:lnSpc>
                <a:spcPct val="70000"/>
              </a:lnSpc>
              <a:buFontTx/>
              <a:buNone/>
            </a:pPr>
            <a:r>
              <a:rPr lang="zh-TW" altLang="en-US" sz="4000" b="1" smtClean="0">
                <a:latin typeface="全真楷書"/>
                <a:ea typeface="全真楷書"/>
                <a:cs typeface="全真楷書"/>
              </a:rPr>
              <a:t>使我將主真道深藏心懷﹔</a:t>
            </a:r>
          </a:p>
          <a:p>
            <a:pPr algn="ctr" eaLnBrk="1" hangingPunct="1">
              <a:lnSpc>
                <a:spcPct val="70000"/>
              </a:lnSpc>
              <a:buFontTx/>
              <a:buNone/>
            </a:pPr>
            <a:r>
              <a:rPr lang="zh-TW" altLang="en-US" sz="4000" b="1" smtClean="0">
                <a:latin typeface="全真楷書"/>
                <a:ea typeface="全真楷書"/>
                <a:cs typeface="全真楷書"/>
              </a:rPr>
              <a:t>使我心思意念，純全無私，</a:t>
            </a:r>
          </a:p>
          <a:p>
            <a:pPr algn="ctr" eaLnBrk="1" hangingPunct="1">
              <a:lnSpc>
                <a:spcPct val="70000"/>
              </a:lnSpc>
              <a:buFontTx/>
              <a:buNone/>
            </a:pPr>
            <a:r>
              <a:rPr lang="zh-TW" altLang="en-US" sz="4000" b="1" smtClean="0">
                <a:latin typeface="全真楷書"/>
                <a:ea typeface="全真楷書"/>
                <a:cs typeface="全真楷書"/>
              </a:rPr>
              <a:t>使我所行步履全憑主命。</a:t>
            </a:r>
          </a:p>
          <a:p>
            <a:pPr algn="ctr" eaLnBrk="1" hangingPunct="1">
              <a:lnSpc>
                <a:spcPct val="70000"/>
              </a:lnSpc>
              <a:buFontTx/>
              <a:buNone/>
            </a:pPr>
            <a:endParaRPr lang="en-US" altLang="zh-TW" sz="1800" b="1" smtClean="0">
              <a:latin typeface="全真楷書"/>
              <a:ea typeface="全真楷書"/>
              <a:cs typeface="全真楷書"/>
            </a:endParaRPr>
          </a:p>
          <a:p>
            <a:pPr algn="ctr" eaLnBrk="1" hangingPunct="1">
              <a:lnSpc>
                <a:spcPct val="70000"/>
              </a:lnSpc>
              <a:buFontTx/>
              <a:buNone/>
            </a:pPr>
            <a:r>
              <a:rPr lang="en-US" b="1" smtClean="0"/>
              <a:t>Thou art the bread of life, O Lord, to me,</a:t>
            </a:r>
            <a:br>
              <a:rPr lang="en-US" b="1" smtClean="0"/>
            </a:br>
            <a:r>
              <a:rPr lang="en-US" b="1" smtClean="0"/>
              <a:t>Thy holy Word the truth that saveth me;</a:t>
            </a:r>
            <a:br>
              <a:rPr lang="en-US" b="1" smtClean="0"/>
            </a:br>
            <a:r>
              <a:rPr lang="en-US" b="1" smtClean="0"/>
              <a:t>Give me to eat and live with Thee above;</a:t>
            </a:r>
            <a:br>
              <a:rPr lang="en-US" b="1" smtClean="0"/>
            </a:br>
            <a:r>
              <a:rPr lang="en-US" b="1" smtClean="0"/>
              <a:t>Teach me to love Thy truth, for Thou art love.</a:t>
            </a:r>
            <a:endParaRPr lang="zh-TW" altLang="en-US" b="1" smtClean="0">
              <a:latin typeface="全真楷書"/>
              <a:ea typeface="全真楷書"/>
              <a:cs typeface="全真楷書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sz="2400" smtClean="0">
                <a:latin typeface="全真楷書"/>
                <a:ea typeface="全真楷書"/>
                <a:cs typeface="全真楷書"/>
              </a:rPr>
              <a:t>S389</a:t>
            </a:r>
            <a:r>
              <a:rPr lang="en-US" altLang="zh-TW" smtClean="0">
                <a:latin typeface="全真楷書"/>
                <a:ea typeface="全真楷書"/>
                <a:cs typeface="全真楷書"/>
              </a:rPr>
              <a:t> </a:t>
            </a:r>
            <a:r>
              <a:rPr lang="zh-TW" altLang="en-US" sz="5400" smtClean="0">
                <a:latin typeface="全真楷書"/>
                <a:ea typeface="全真楷書"/>
                <a:cs typeface="全真楷書"/>
              </a:rPr>
              <a:t>求主擘開生命之餅</a:t>
            </a:r>
            <a:r>
              <a:rPr lang="zh-TW" altLang="en-US" smtClean="0">
                <a:latin typeface="全真楷書"/>
                <a:ea typeface="全真楷書"/>
                <a:cs typeface="全真楷書"/>
              </a:rPr>
              <a:t>  </a:t>
            </a:r>
            <a:r>
              <a:rPr lang="en-US" altLang="zh-TW" sz="2400" smtClean="0">
                <a:latin typeface="全真楷書"/>
                <a:ea typeface="全真楷書"/>
                <a:cs typeface="全真楷書"/>
              </a:rPr>
              <a:t>4</a:t>
            </a:r>
            <a:r>
              <a:rPr lang="zh-TW" altLang="en-US" sz="2400" smtClean="0">
                <a:latin typeface="全真楷書"/>
                <a:ea typeface="全真楷書"/>
                <a:cs typeface="全真楷書"/>
              </a:rPr>
              <a:t>/</a:t>
            </a:r>
            <a:r>
              <a:rPr lang="en-US" altLang="zh-TW" sz="2400" smtClean="0">
                <a:latin typeface="全真楷書"/>
                <a:ea typeface="全真楷書"/>
                <a:cs typeface="全真楷書"/>
              </a:rPr>
              <a:t>4</a:t>
            </a:r>
            <a:endParaRPr lang="zh-TW" altLang="en-US" smtClean="0">
              <a:latin typeface="全真楷書"/>
              <a:ea typeface="全真楷書"/>
              <a:cs typeface="全真楷書"/>
            </a:endParaRPr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991600" cy="5029200"/>
          </a:xfrm>
        </p:spPr>
        <p:txBody>
          <a:bodyPr/>
          <a:lstStyle/>
          <a:p>
            <a:pPr algn="ctr" eaLnBrk="1" hangingPunct="1">
              <a:lnSpc>
                <a:spcPct val="70000"/>
              </a:lnSpc>
              <a:buFontTx/>
              <a:buNone/>
            </a:pPr>
            <a:endParaRPr lang="zh-TW" altLang="en-US" sz="1800" b="1" smtClean="0">
              <a:latin typeface="全真楷書"/>
              <a:ea typeface="全真楷書"/>
              <a:cs typeface="全真楷書"/>
            </a:endParaRPr>
          </a:p>
          <a:p>
            <a:pPr algn="ctr" eaLnBrk="1" hangingPunct="1">
              <a:lnSpc>
                <a:spcPct val="70000"/>
              </a:lnSpc>
              <a:buFontTx/>
              <a:buNone/>
            </a:pPr>
            <a:r>
              <a:rPr lang="zh-TW" altLang="en-US" sz="4000" b="1" smtClean="0">
                <a:latin typeface="全真楷書"/>
                <a:ea typeface="全真楷書"/>
                <a:cs typeface="全真楷書"/>
              </a:rPr>
              <a:t>求主賜我聖靈，在我心中，</a:t>
            </a:r>
          </a:p>
          <a:p>
            <a:pPr algn="ctr" eaLnBrk="1" hangingPunct="1">
              <a:lnSpc>
                <a:spcPct val="70000"/>
              </a:lnSpc>
              <a:buFontTx/>
              <a:buNone/>
            </a:pPr>
            <a:r>
              <a:rPr lang="zh-TW" altLang="en-US" sz="4000" b="1" smtClean="0">
                <a:latin typeface="全真楷書"/>
                <a:ea typeface="全真楷書"/>
                <a:cs typeface="全真楷書"/>
              </a:rPr>
              <a:t>照我心靈眼睛使我看見﹔</a:t>
            </a:r>
          </a:p>
          <a:p>
            <a:pPr algn="ctr" eaLnBrk="1" hangingPunct="1">
              <a:lnSpc>
                <a:spcPct val="70000"/>
              </a:lnSpc>
              <a:buFontTx/>
              <a:buNone/>
            </a:pPr>
            <a:r>
              <a:rPr lang="zh-TW" altLang="en-US" sz="4000" b="1" smtClean="0">
                <a:latin typeface="全真楷書"/>
                <a:ea typeface="全真楷書"/>
                <a:cs typeface="全真楷書"/>
              </a:rPr>
              <a:t>啟示你的真理，使我明白﹔</a:t>
            </a:r>
          </a:p>
          <a:p>
            <a:pPr algn="ctr" eaLnBrk="1" hangingPunct="1">
              <a:lnSpc>
                <a:spcPct val="70000"/>
              </a:lnSpc>
              <a:buFontTx/>
              <a:buNone/>
            </a:pPr>
            <a:r>
              <a:rPr lang="zh-TW" altLang="en-US" sz="4000" b="1" smtClean="0">
                <a:latin typeface="全真楷書"/>
                <a:ea typeface="全真楷書"/>
                <a:cs typeface="全真楷書"/>
              </a:rPr>
              <a:t>更啟示你自己使我愛你。阿門。</a:t>
            </a:r>
            <a:endParaRPr lang="en-US" altLang="zh-TW" sz="4000" b="1" smtClean="0">
              <a:latin typeface="全真楷書"/>
              <a:ea typeface="全真楷書"/>
              <a:cs typeface="全真楷書"/>
            </a:endParaRPr>
          </a:p>
          <a:p>
            <a:pPr algn="ctr" eaLnBrk="1" hangingPunct="1">
              <a:lnSpc>
                <a:spcPct val="70000"/>
              </a:lnSpc>
              <a:buFontTx/>
              <a:buNone/>
            </a:pPr>
            <a:endParaRPr lang="en-US" altLang="zh-TW" sz="4000" b="1" smtClean="0">
              <a:ea typeface="全真楷書"/>
              <a:cs typeface="全真楷書"/>
            </a:endParaRPr>
          </a:p>
          <a:p>
            <a:pPr algn="ctr" eaLnBrk="1" hangingPunct="1">
              <a:lnSpc>
                <a:spcPct val="70000"/>
              </a:lnSpc>
              <a:buFontTx/>
              <a:buNone/>
            </a:pPr>
            <a:r>
              <a:rPr lang="en-US" b="1" smtClean="0"/>
              <a:t>O send Thy Spirit, Lord, now unto me,</a:t>
            </a:r>
            <a:br>
              <a:rPr lang="en-US" b="1" smtClean="0"/>
            </a:br>
            <a:r>
              <a:rPr lang="en-US" b="1" smtClean="0"/>
              <a:t>That He may touch my eyes, and make me see:</a:t>
            </a:r>
            <a:br>
              <a:rPr lang="en-US" b="1" smtClean="0"/>
            </a:br>
            <a:r>
              <a:rPr lang="en-US" b="1" smtClean="0"/>
              <a:t>Show me the truth concealed within Thy Word,</a:t>
            </a:r>
            <a:br>
              <a:rPr lang="en-US" b="1" smtClean="0"/>
            </a:br>
            <a:r>
              <a:rPr lang="en-US" b="1" smtClean="0"/>
              <a:t>And in Thy Book revealed I see the Lord.</a:t>
            </a:r>
          </a:p>
          <a:p>
            <a:pPr algn="ctr" eaLnBrk="1" hangingPunct="1">
              <a:lnSpc>
                <a:spcPct val="70000"/>
              </a:lnSpc>
              <a:buFontTx/>
              <a:buNone/>
            </a:pPr>
            <a:r>
              <a:rPr lang="en-US" altLang="zh-TW" b="1" smtClean="0"/>
              <a:t>Amen.</a:t>
            </a:r>
            <a:endParaRPr lang="zh-TW" alt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Fireball">
  <a:themeElements>
    <a:clrScheme name="Fireball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Fireball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284</Words>
  <Application>Microsoft Office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新細明體</vt:lpstr>
      <vt:lpstr>Times New Roman</vt:lpstr>
      <vt:lpstr>Calibri</vt:lpstr>
      <vt:lpstr>全真楷書</vt:lpstr>
      <vt:lpstr>2_Fireball</vt:lpstr>
      <vt:lpstr>S389 求主擘開生命之餅  1/4</vt:lpstr>
      <vt:lpstr>S389 求主擘開生命之餅  2/4</vt:lpstr>
      <vt:lpstr>S389 求主擘開生命之餅  3/4</vt:lpstr>
      <vt:lpstr>S389 求主擘開生命之餅  4/4</vt:lpstr>
    </vt:vector>
  </TitlesOfParts>
  <Company>Stream of Praise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在主愛中 &lt;1/4&gt; In God’s Love</dc:title>
  <dc:creator>Jim Kang</dc:creator>
  <cp:lastModifiedBy>Mingyong Huang</cp:lastModifiedBy>
  <cp:revision>22</cp:revision>
  <dcterms:created xsi:type="dcterms:W3CDTF">2005-05-24T23:14:39Z</dcterms:created>
  <dcterms:modified xsi:type="dcterms:W3CDTF">2018-03-26T03:23:52Z</dcterms:modified>
</cp:coreProperties>
</file>