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624" r:id="rId1"/>
  </p:sldMasterIdLst>
  <p:notesMasterIdLst>
    <p:notesMasterId r:id="rId11"/>
  </p:notesMasterIdLst>
  <p:sldIdLst>
    <p:sldId id="4879" r:id="rId2"/>
    <p:sldId id="4880" r:id="rId3"/>
    <p:sldId id="4881" r:id="rId4"/>
    <p:sldId id="4882" r:id="rId5"/>
    <p:sldId id="4883" r:id="rId6"/>
    <p:sldId id="4884" r:id="rId7"/>
    <p:sldId id="4885" r:id="rId8"/>
    <p:sldId id="4886" r:id="rId9"/>
    <p:sldId id="4887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614" autoAdjust="0"/>
    <p:restoredTop sz="86399" autoAdjust="0"/>
  </p:normalViewPr>
  <p:slideViewPr>
    <p:cSldViewPr>
      <p:cViewPr varScale="1">
        <p:scale>
          <a:sx n="114" d="100"/>
          <a:sy n="114" d="100"/>
        </p:scale>
        <p:origin x="114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98E4936-3A41-4535-8790-E49FC5F9FCD5}" type="slidenum">
              <a:rPr lang="en-US" altLang="zh-CN">
                <a:solidFill>
                  <a:prstClr val="black"/>
                </a:solidFill>
                <a:ea typeface="宋体" panose="02010600030101010101" pitchFamily="2" charset="-122"/>
              </a:rPr>
              <a:pPr/>
              <a:t>1</a:t>
            </a:fld>
            <a:endParaRPr lang="en-US" altLang="zh-CN">
              <a:solidFill>
                <a:prstClr val="black"/>
              </a:solidFill>
              <a:ea typeface="宋体" panose="02010600030101010101" pitchFamily="2" charset="-122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 smtClean="0"/>
          </a:p>
        </p:txBody>
      </p:sp>
    </p:spTree>
    <p:extLst>
      <p:ext uri="{BB962C8B-B14F-4D97-AF65-F5344CB8AC3E}">
        <p14:creationId xmlns:p14="http://schemas.microsoft.com/office/powerpoint/2010/main" val="577991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8357DA-E92E-4ED7-87B2-EAF22A1F929B}" type="datetimeFigureOut">
              <a:rPr lang="en-US" altLang="zh-CN"/>
              <a:pPr/>
              <a:t>2/6/2020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82329-6246-4362-A832-715C450135A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43608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29E88A-BF73-49A1-BC21-7990AC69220A}" type="datetimeFigureOut">
              <a:rPr lang="en-US" altLang="zh-CN"/>
              <a:pPr/>
              <a:t>2/6/2020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63C0E-5AA9-4877-9DA5-E991FEBBC33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06825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63F1B2-9D0C-4E76-B4EF-F91543D5E078}" type="datetimeFigureOut">
              <a:rPr lang="en-US" altLang="zh-CN"/>
              <a:pPr/>
              <a:t>2/6/2020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7DD2C-DCD8-4B53-BC52-EB77D9D49D0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87371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264912-234E-4C2C-AABC-E2B917AAD507}" type="datetimeFigureOut">
              <a:rPr lang="en-US" altLang="zh-CN"/>
              <a:pPr/>
              <a:t>2/6/2020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F6CE8E-1154-42D2-91FA-F76B15D89FD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1077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FC128E-3578-4B51-B2A3-25AFFA02A253}" type="datetimeFigureOut">
              <a:rPr lang="en-US" altLang="zh-CN"/>
              <a:pPr/>
              <a:t>2/6/2020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07E9E9-5B6B-4AC6-8BFC-6B8F434BD3B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04628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DAD4AD-72B8-4991-B092-B393357C043F}" type="datetimeFigureOut">
              <a:rPr lang="en-US" altLang="zh-CN"/>
              <a:pPr/>
              <a:t>2/6/2020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77C11A-7F4A-4A10-A954-03473EFE69C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24896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7FC400-A342-437E-BE75-E5DD55EFF5A7}" type="datetimeFigureOut">
              <a:rPr lang="en-US" altLang="zh-CN"/>
              <a:pPr/>
              <a:t>2/6/2020</a:t>
            </a:fld>
            <a:endParaRPr lang="en-US" altLang="zh-C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53581B-DB20-4490-93EF-7307B64CB9C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63037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18F40B-0D65-4355-B993-37F12717F672}" type="datetimeFigureOut">
              <a:rPr lang="en-US" altLang="zh-CN"/>
              <a:pPr/>
              <a:t>2/6/2020</a:t>
            </a:fld>
            <a:endParaRPr lang="en-US" altLang="zh-C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0D869-1D1F-47EF-8766-F5F620F44D8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38791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C3EFCB-066E-4DAF-8D6B-F51BA91D1645}" type="datetimeFigureOut">
              <a:rPr lang="en-US" altLang="zh-CN"/>
              <a:pPr/>
              <a:t>2/6/2020</a:t>
            </a:fld>
            <a:endParaRPr lang="en-US" altLang="zh-C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ED23E9-F7A6-4DA7-8B7F-F9B7A9FB4A8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50869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8F6E20-945D-4A51-9742-608811011CC0}" type="datetimeFigureOut">
              <a:rPr lang="en-US" altLang="zh-CN"/>
              <a:pPr/>
              <a:t>2/6/2020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383CF7-2986-46E8-B94B-DD348900B57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79008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7B4D99-FB38-4F70-8F13-935800094A44}" type="datetimeFigureOut">
              <a:rPr lang="en-US" altLang="zh-CN"/>
              <a:pPr/>
              <a:t>2/6/2020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5FEE5A-BA8F-4144-B275-88C5EEFF69D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382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48130108-AC93-421E-9E41-E3F01095EBE9}" type="datetimeFigureOut">
              <a:rPr lang="en-US" altLang="zh-CN">
                <a:cs typeface="+mn-cs"/>
              </a:rPr>
              <a:pPr/>
              <a:t>2/6/2020</a:t>
            </a:fld>
            <a:endParaRPr lang="en-US" altLang="zh-CN"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white">
                  <a:tint val="75000"/>
                </a:prstClr>
              </a:solidFill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0CD7D272-1337-46CB-AD67-BD931078AAFA}" type="slidenum">
              <a:rPr lang="en-US" altLang="zh-CN">
                <a:cs typeface="+mn-cs"/>
              </a:rPr>
              <a:pPr/>
              <a:t>‹#›</a:t>
            </a:fld>
            <a:endParaRPr lang="en-US" altLang="zh-CN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87269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6625" r:id="rId1"/>
    <p:sldLayoutId id="2147486626" r:id="rId2"/>
    <p:sldLayoutId id="2147486627" r:id="rId3"/>
    <p:sldLayoutId id="2147486628" r:id="rId4"/>
    <p:sldLayoutId id="2147486629" r:id="rId5"/>
    <p:sldLayoutId id="2147486630" r:id="rId6"/>
    <p:sldLayoutId id="2147486631" r:id="rId7"/>
    <p:sldLayoutId id="2147486632" r:id="rId8"/>
    <p:sldLayoutId id="2147486633" r:id="rId9"/>
    <p:sldLayoutId id="2147486634" r:id="rId10"/>
    <p:sldLayoutId id="214748663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9144000" cy="6224588"/>
          </a:xfrm>
        </p:spPr>
        <p:txBody>
          <a:bodyPr/>
          <a:lstStyle/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zh-TW" altLang="en-US" dirty="0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詩歌本  </a:t>
            </a:r>
            <a:r>
              <a:rPr lang="en-US" altLang="zh-TW" dirty="0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Hymn Songs  # 202 </a:t>
            </a:r>
            <a:r>
              <a:rPr lang="en-US" altLang="zh-TW" sz="4000" dirty="0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</a:t>
            </a:r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en-US" altLang="zh-TW" sz="2400" dirty="0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en-US" altLang="zh-TW" sz="4000" dirty="0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Nothing But The Blood</a:t>
            </a:r>
          </a:p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zh-TW" altLang="en-US" sz="4000" dirty="0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惟靠主耶穌的寶血</a:t>
            </a:r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en-US" altLang="zh-TW" sz="1000" dirty="0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en-US" altLang="zh-TW" sz="1000" dirty="0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en-US" altLang="zh-TW" sz="1000" dirty="0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en-US" altLang="zh-TW" sz="1000" dirty="0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en-US" altLang="zh-TW" sz="1000" dirty="0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en-US" altLang="zh-TW" sz="1000" dirty="0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en-US" altLang="zh-TW" sz="1000" dirty="0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en-US" altLang="zh-TW" sz="1000" dirty="0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en-US" altLang="zh-TW" sz="1000" dirty="0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en-US" altLang="zh-TW" sz="1000" dirty="0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en-US" altLang="zh-TW" sz="1000" dirty="0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en-US" altLang="zh-TW" sz="1000" dirty="0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en-US" altLang="zh-TW" sz="1000" dirty="0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en-US" altLang="zh-TW" sz="1000" dirty="0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en-US" altLang="zh-TW" sz="1000" dirty="0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en-US" altLang="zh-TW" sz="1000" dirty="0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en-US" altLang="zh-TW" sz="1000" dirty="0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en-US" altLang="zh-TW" sz="1000" dirty="0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en-US" altLang="zh-TW" sz="1000" dirty="0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en-US" altLang="zh-TW" sz="1000" dirty="0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en-US" altLang="zh-TW" sz="1000" dirty="0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en-US" altLang="zh-TW" sz="1000" dirty="0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9856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400800"/>
            <a:ext cx="5410200" cy="30480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altLang="zh-TW" sz="1600" u="sng" smtClean="0">
                <a:solidFill>
                  <a:schemeClr val="accent1"/>
                </a:solidFill>
                <a:latin typeface="Times New Roman" panose="02020603050405020304" pitchFamily="18" charset="0"/>
                <a:ea typeface="金梅中楷體" pitchFamily="49" charset="-120"/>
              </a:rPr>
              <a:t>(1) Nothing But The Blood </a:t>
            </a:r>
            <a:r>
              <a:rPr lang="zh-TW" altLang="en-US" sz="1600" u="sng" smtClean="0">
                <a:solidFill>
                  <a:schemeClr val="accent1"/>
                </a:solidFill>
                <a:latin typeface="Times New Roman" panose="02020603050405020304" pitchFamily="18" charset="0"/>
                <a:ea typeface="金梅中楷體" pitchFamily="49" charset="-120"/>
              </a:rPr>
              <a:t>惟靠主耶穌的寶血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9144000" cy="6248400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What can wash away my sin?</a:t>
            </a:r>
          </a:p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Nothing but the blood of Jesus. </a:t>
            </a:r>
          </a:p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What can make me whole again? </a:t>
            </a:r>
          </a:p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Nothing but the blood of Jesus. </a:t>
            </a:r>
          </a:p>
          <a:p>
            <a:pPr marL="609600" indent="-609600" algn="ctr">
              <a:buFontTx/>
              <a:buNone/>
            </a:pPr>
            <a:endParaRPr lang="en-US" altLang="zh-TW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我罪怎能得洗淨</a:t>
            </a: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? </a:t>
            </a:r>
            <a:r>
              <a:rPr lang="zh-TW" altLang="en-US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惟靠主耶穌的寶血</a:t>
            </a: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;</a:t>
            </a:r>
            <a:endParaRPr lang="zh-TW" altLang="en-US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我心怎能得完全</a:t>
            </a: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?</a:t>
            </a:r>
            <a:r>
              <a:rPr lang="zh-TW" altLang="en-US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惟靠主耶穌的寶血</a:t>
            </a: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.</a:t>
            </a:r>
            <a:endParaRPr lang="zh-TW" altLang="en-US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0749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400800"/>
            <a:ext cx="5410200" cy="30480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altLang="zh-TW" sz="1600" u="sng" smtClean="0">
                <a:solidFill>
                  <a:schemeClr val="accent1"/>
                </a:solidFill>
                <a:latin typeface="Times New Roman" panose="02020603050405020304" pitchFamily="18" charset="0"/>
                <a:ea typeface="金梅中楷體" pitchFamily="49" charset="-120"/>
              </a:rPr>
              <a:t>(C) Nothing But The Blood </a:t>
            </a:r>
            <a:r>
              <a:rPr lang="zh-TW" altLang="en-US" sz="1600" u="sng" smtClean="0">
                <a:solidFill>
                  <a:schemeClr val="accent1"/>
                </a:solidFill>
                <a:latin typeface="Times New Roman" panose="02020603050405020304" pitchFamily="18" charset="0"/>
                <a:ea typeface="金梅中楷體" pitchFamily="49" charset="-120"/>
              </a:rPr>
              <a:t>惟靠主耶穌的寶血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9144000" cy="6248400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O! precious is the flow </a:t>
            </a:r>
          </a:p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that makes me white as snow; </a:t>
            </a:r>
          </a:p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no other fount I know; </a:t>
            </a:r>
          </a:p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nothing but the blood of Jesus.</a:t>
            </a:r>
          </a:p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</a:t>
            </a:r>
          </a:p>
          <a:p>
            <a:pPr marL="609600" indent="-609600" algn="ctr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主寶血當頌揚</a:t>
            </a: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洗我罪免死亡</a:t>
            </a: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;</a:t>
            </a:r>
            <a:endParaRPr lang="zh-TW" altLang="en-US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此活泉世無雙</a:t>
            </a: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惟有主耶穌的寶血</a:t>
            </a: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.</a:t>
            </a:r>
            <a:endParaRPr lang="zh-TW" altLang="en-US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buFontTx/>
              <a:buNone/>
            </a:pPr>
            <a:endParaRPr lang="zh-TW" altLang="en-US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1921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400800"/>
            <a:ext cx="5410200" cy="30480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altLang="zh-TW" sz="1600" u="sng" smtClean="0">
                <a:solidFill>
                  <a:schemeClr val="accent1"/>
                </a:solidFill>
                <a:latin typeface="Times New Roman" panose="02020603050405020304" pitchFamily="18" charset="0"/>
                <a:ea typeface="金梅中楷體" pitchFamily="49" charset="-120"/>
              </a:rPr>
              <a:t>(2) Nothing But The Blood </a:t>
            </a:r>
            <a:r>
              <a:rPr lang="zh-TW" altLang="en-US" sz="1600" u="sng" smtClean="0">
                <a:solidFill>
                  <a:schemeClr val="accent1"/>
                </a:solidFill>
                <a:latin typeface="Times New Roman" panose="02020603050405020304" pitchFamily="18" charset="0"/>
                <a:ea typeface="金梅中楷體" pitchFamily="49" charset="-120"/>
              </a:rPr>
              <a:t>惟靠主耶穌的寶血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9144000" cy="6248400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For my pardon this I see -</a:t>
            </a:r>
          </a:p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Nothing but the blood of Jesus. </a:t>
            </a:r>
          </a:p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For my cleansing this my plea -</a:t>
            </a:r>
          </a:p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Nothing but the blood of Jesus. </a:t>
            </a:r>
          </a:p>
          <a:p>
            <a:pPr marL="609600" indent="-609600" algn="ctr">
              <a:buFontTx/>
              <a:buNone/>
            </a:pPr>
            <a:endParaRPr lang="en-US" altLang="zh-TW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我的刑罰怎得除</a:t>
            </a: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? </a:t>
            </a:r>
            <a:r>
              <a:rPr lang="zh-TW" altLang="en-US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惟靠主耶穌的寶血</a:t>
            </a: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;</a:t>
            </a:r>
            <a:endParaRPr lang="zh-TW" altLang="en-US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得救是否靠得住</a:t>
            </a: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? </a:t>
            </a:r>
            <a:r>
              <a:rPr lang="zh-TW" altLang="en-US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惟靠主耶穌的寶血</a:t>
            </a: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.</a:t>
            </a:r>
            <a:r>
              <a:rPr lang="zh-TW" altLang="en-US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080427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400800"/>
            <a:ext cx="5410200" cy="30480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altLang="zh-TW" sz="1600" u="sng" smtClean="0">
                <a:solidFill>
                  <a:schemeClr val="accent1"/>
                </a:solidFill>
                <a:latin typeface="Times New Roman" panose="02020603050405020304" pitchFamily="18" charset="0"/>
                <a:ea typeface="金梅中楷體" pitchFamily="49" charset="-120"/>
              </a:rPr>
              <a:t>(C) Nothing But The Blood </a:t>
            </a:r>
            <a:r>
              <a:rPr lang="zh-TW" altLang="en-US" sz="1600" u="sng" smtClean="0">
                <a:solidFill>
                  <a:schemeClr val="accent1"/>
                </a:solidFill>
                <a:latin typeface="Times New Roman" panose="02020603050405020304" pitchFamily="18" charset="0"/>
                <a:ea typeface="金梅中楷體" pitchFamily="49" charset="-120"/>
              </a:rPr>
              <a:t>惟靠主耶穌的寶血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9144000" cy="6248400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O! precious is the flow </a:t>
            </a:r>
          </a:p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that makes me white as snow; </a:t>
            </a:r>
          </a:p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no other fount I know; </a:t>
            </a:r>
          </a:p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nothing but the blood of Jesus.</a:t>
            </a:r>
          </a:p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</a:t>
            </a:r>
          </a:p>
          <a:p>
            <a:pPr marL="609600" indent="-609600" algn="ctr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主寶血當頌揚</a:t>
            </a: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洗我罪免死亡</a:t>
            </a: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;</a:t>
            </a:r>
            <a:endParaRPr lang="zh-TW" altLang="en-US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此活泉世無雙</a:t>
            </a: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惟有主耶穌的寶血</a:t>
            </a: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.</a:t>
            </a:r>
            <a:endParaRPr lang="zh-TW" altLang="en-US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buFontTx/>
              <a:buNone/>
            </a:pPr>
            <a:endParaRPr lang="zh-TW" altLang="en-US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831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400800"/>
            <a:ext cx="5410200" cy="30480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altLang="zh-TW" sz="1600" u="sng" smtClean="0">
                <a:solidFill>
                  <a:schemeClr val="accent1"/>
                </a:solidFill>
                <a:latin typeface="Times New Roman" panose="02020603050405020304" pitchFamily="18" charset="0"/>
                <a:ea typeface="金梅中楷體" pitchFamily="49" charset="-120"/>
              </a:rPr>
              <a:t>(3) Nothing But The Blood </a:t>
            </a:r>
            <a:r>
              <a:rPr lang="zh-TW" altLang="en-US" sz="1600" u="sng" smtClean="0">
                <a:solidFill>
                  <a:schemeClr val="accent1"/>
                </a:solidFill>
                <a:latin typeface="Times New Roman" panose="02020603050405020304" pitchFamily="18" charset="0"/>
                <a:ea typeface="金梅中楷體" pitchFamily="49" charset="-120"/>
              </a:rPr>
              <a:t>惟靠主耶穌的寶血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9144000" cy="6248400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Nothing can for sin atone -</a:t>
            </a:r>
          </a:p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Nothing but the blood of Jesus. </a:t>
            </a:r>
          </a:p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Naught of good that I have done - </a:t>
            </a:r>
          </a:p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Nothing but the blood of Jesus. </a:t>
            </a:r>
          </a:p>
          <a:p>
            <a:pPr marL="609600" indent="-609600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</a:t>
            </a:r>
          </a:p>
          <a:p>
            <a:pPr marL="609600" indent="-609600" algn="ctr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我無功勞補罪過 </a:t>
            </a: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-</a:t>
            </a:r>
            <a:r>
              <a:rPr lang="zh-TW" altLang="en-US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惟靠主耶穌的寶血</a:t>
            </a: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;</a:t>
            </a:r>
            <a:endParaRPr lang="zh-TW" altLang="en-US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一生言語都有錯 </a:t>
            </a: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- </a:t>
            </a:r>
            <a:r>
              <a:rPr lang="zh-TW" altLang="en-US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惟靠主耶穌的寶血</a:t>
            </a: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.</a:t>
            </a:r>
            <a:endParaRPr lang="zh-TW" altLang="en-US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3564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400800"/>
            <a:ext cx="5410200" cy="30480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altLang="zh-TW" sz="1600" u="sng" smtClean="0">
                <a:solidFill>
                  <a:schemeClr val="accent1"/>
                </a:solidFill>
                <a:latin typeface="Times New Roman" panose="02020603050405020304" pitchFamily="18" charset="0"/>
                <a:ea typeface="金梅中楷體" pitchFamily="49" charset="-120"/>
              </a:rPr>
              <a:t>(C) Nothing But The Blood </a:t>
            </a:r>
            <a:r>
              <a:rPr lang="zh-TW" altLang="en-US" sz="1600" u="sng" smtClean="0">
                <a:solidFill>
                  <a:schemeClr val="accent1"/>
                </a:solidFill>
                <a:latin typeface="Times New Roman" panose="02020603050405020304" pitchFamily="18" charset="0"/>
                <a:ea typeface="金梅中楷體" pitchFamily="49" charset="-120"/>
              </a:rPr>
              <a:t>惟靠主耶穌的寶血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9144000" cy="6248400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O! precious is the flow </a:t>
            </a:r>
          </a:p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that makes me white as snow; </a:t>
            </a:r>
          </a:p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no other fount I know; </a:t>
            </a:r>
          </a:p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nothing but the blood of Jesus.</a:t>
            </a:r>
          </a:p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</a:t>
            </a:r>
          </a:p>
          <a:p>
            <a:pPr marL="609600" indent="-609600" algn="ctr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主寶血當頌揚</a:t>
            </a: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洗我罪免死亡</a:t>
            </a: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;</a:t>
            </a:r>
            <a:endParaRPr lang="zh-TW" altLang="en-US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此活泉世無雙</a:t>
            </a: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惟有主耶穌的寶血</a:t>
            </a: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.</a:t>
            </a:r>
            <a:endParaRPr lang="zh-TW" altLang="en-US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buFontTx/>
              <a:buNone/>
            </a:pPr>
            <a:endParaRPr lang="zh-TW" altLang="en-US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0795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400800"/>
            <a:ext cx="5410200" cy="30480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altLang="zh-TW" sz="1600" u="sng" smtClean="0">
                <a:solidFill>
                  <a:schemeClr val="accent1"/>
                </a:solidFill>
                <a:latin typeface="Times New Roman" panose="02020603050405020304" pitchFamily="18" charset="0"/>
                <a:ea typeface="金梅中楷體" pitchFamily="49" charset="-120"/>
              </a:rPr>
              <a:t>(4) Nothing But The Blood </a:t>
            </a:r>
            <a:r>
              <a:rPr lang="zh-TW" altLang="en-US" sz="1600" u="sng" smtClean="0">
                <a:solidFill>
                  <a:schemeClr val="accent1"/>
                </a:solidFill>
                <a:latin typeface="Times New Roman" panose="02020603050405020304" pitchFamily="18" charset="0"/>
                <a:ea typeface="金梅中楷體" pitchFamily="49" charset="-120"/>
              </a:rPr>
              <a:t>惟靠主耶穌的寶血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9144000" cy="6248400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This is all my hope and peace -</a:t>
            </a:r>
          </a:p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Nothing but the blood of Jesus. </a:t>
            </a:r>
          </a:p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This is all my righteousness - </a:t>
            </a:r>
          </a:p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nothing but the blood of Jesus. </a:t>
            </a:r>
          </a:p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</a:t>
            </a:r>
          </a:p>
          <a:p>
            <a:pPr marL="609600" indent="-609600" algn="ctr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靠主寶血享平安 </a:t>
            </a: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-</a:t>
            </a:r>
            <a:r>
              <a:rPr lang="zh-TW" altLang="en-US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惟靠主耶穌的寶血</a:t>
            </a: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;</a:t>
            </a:r>
            <a:endParaRPr lang="zh-TW" altLang="en-US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洗去困苦並愁煩 </a:t>
            </a: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- </a:t>
            </a:r>
            <a:r>
              <a:rPr lang="zh-TW" altLang="en-US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惟靠主耶穌的寶血</a:t>
            </a: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.</a:t>
            </a:r>
            <a:endParaRPr lang="zh-TW" altLang="en-US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5691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400800"/>
            <a:ext cx="5410200" cy="30480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altLang="zh-TW" sz="1600" u="sng" smtClean="0">
                <a:solidFill>
                  <a:schemeClr val="accent1"/>
                </a:solidFill>
                <a:latin typeface="Times New Roman" panose="02020603050405020304" pitchFamily="18" charset="0"/>
                <a:ea typeface="金梅中楷體" pitchFamily="49" charset="-120"/>
              </a:rPr>
              <a:t>(C) Nothing But The Blood </a:t>
            </a:r>
            <a:r>
              <a:rPr lang="zh-TW" altLang="en-US" sz="1600" u="sng" smtClean="0">
                <a:solidFill>
                  <a:schemeClr val="accent1"/>
                </a:solidFill>
                <a:latin typeface="Times New Roman" panose="02020603050405020304" pitchFamily="18" charset="0"/>
                <a:ea typeface="金梅中楷體" pitchFamily="49" charset="-120"/>
              </a:rPr>
              <a:t>惟靠主耶穌的寶血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9144000" cy="6248400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O! precious is the flow </a:t>
            </a:r>
          </a:p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that makes me white as snow; </a:t>
            </a:r>
          </a:p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no other fount I know; </a:t>
            </a:r>
          </a:p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nothing but the blood of Jesus.</a:t>
            </a:r>
          </a:p>
          <a:p>
            <a:pPr marL="609600" indent="-609600" algn="ctr">
              <a:buFontTx/>
              <a:buNone/>
            </a:pP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</a:t>
            </a:r>
          </a:p>
          <a:p>
            <a:pPr marL="609600" indent="-609600" algn="ctr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主寶血當頌揚</a:t>
            </a: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洗我罪免死亡</a:t>
            </a: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;</a:t>
            </a:r>
            <a:endParaRPr lang="zh-TW" altLang="en-US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buFontTx/>
              <a:buNone/>
            </a:pPr>
            <a:r>
              <a:rPr lang="zh-TW" altLang="en-US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此活泉世無雙</a:t>
            </a: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, </a:t>
            </a:r>
            <a:r>
              <a:rPr lang="zh-TW" altLang="en-US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惟有主耶穌的寶血</a:t>
            </a:r>
            <a:r>
              <a:rPr lang="en-US" altLang="zh-TW" smtClean="0">
                <a:solidFill>
                  <a:srgbClr val="99FF99"/>
                </a:solidFill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.</a:t>
            </a:r>
            <a:endParaRPr lang="zh-TW" altLang="en-US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609600" indent="-609600" algn="ctr">
              <a:buFontTx/>
              <a:buNone/>
            </a:pPr>
            <a:endParaRPr lang="zh-TW" altLang="en-US" smtClean="0">
              <a:solidFill>
                <a:srgbClr val="99FF99"/>
              </a:solidFill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6596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</TotalTime>
  <Words>618</Words>
  <Application>Microsoft Office PowerPoint</Application>
  <PresentationFormat>On-screen Show (4:3)</PresentationFormat>
  <Paragraphs>89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標楷體</vt:lpstr>
      <vt:lpstr>宋体</vt:lpstr>
      <vt:lpstr>等线</vt:lpstr>
      <vt:lpstr>金梅中楷體</vt:lpstr>
      <vt:lpstr>Arial</vt:lpstr>
      <vt:lpstr>Calibri</vt:lpstr>
      <vt:lpstr>Times New Roman</vt:lpstr>
      <vt:lpstr>1_Office Theme</vt:lpstr>
      <vt:lpstr>PowerPoint Presentation</vt:lpstr>
      <vt:lpstr>(1) Nothing But The Blood 惟靠主耶穌的寶血</vt:lpstr>
      <vt:lpstr>(C) Nothing But The Blood 惟靠主耶穌的寶血</vt:lpstr>
      <vt:lpstr>(2) Nothing But The Blood 惟靠主耶穌的寶血</vt:lpstr>
      <vt:lpstr>(C) Nothing But The Blood 惟靠主耶穌的寶血</vt:lpstr>
      <vt:lpstr>(3) Nothing But The Blood 惟靠主耶穌的寶血</vt:lpstr>
      <vt:lpstr>(C) Nothing But The Blood 惟靠主耶穌的寶血</vt:lpstr>
      <vt:lpstr>(4) Nothing But The Blood 惟靠主耶穌的寶血</vt:lpstr>
      <vt:lpstr>(C) Nothing But The Blood 惟靠主耶穌的寶血</vt:lpstr>
    </vt:vector>
  </TitlesOfParts>
  <Company>THIG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PEI</cp:lastModifiedBy>
  <cp:revision>375</cp:revision>
  <dcterms:created xsi:type="dcterms:W3CDTF">2012-02-03T13:37:34Z</dcterms:created>
  <dcterms:modified xsi:type="dcterms:W3CDTF">2020-02-07T02:30:55Z</dcterms:modified>
</cp:coreProperties>
</file>